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5" saveSubsetFonts="1">
  <p:sldMasterIdLst>
    <p:sldMasterId id="2147483756" r:id="rId4"/>
  </p:sldMasterIdLst>
  <p:notesMasterIdLst>
    <p:notesMasterId r:id="rId6"/>
  </p:notesMasterIdLst>
  <p:sldIdLst>
    <p:sldId id="263" r:id="rId5"/>
  </p:sldIdLst>
  <p:sldSz cx="9720263" cy="16200438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CC0066"/>
    <a:srgbClr val="6666FF"/>
    <a:srgbClr val="00FFFF"/>
    <a:srgbClr val="FF00FF"/>
    <a:srgbClr val="000066"/>
    <a:srgbClr val="FF9900"/>
    <a:srgbClr val="990033"/>
    <a:srgbClr val="33CC33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3" d="100"/>
          <a:sy n="33" d="100"/>
        </p:scale>
        <p:origin x="283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627EA94C-77A3-2040-8584-2856F8330D11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93950" y="1241425"/>
            <a:ext cx="2009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1" y="4776789"/>
            <a:ext cx="5438775" cy="3908425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9" y="9429750"/>
            <a:ext cx="2946400" cy="496888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AE0A575A-FE42-F34E-BE8D-35435E3FE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8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1pPr>
    <a:lvl2pPr marL="465338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2pPr>
    <a:lvl3pPr marL="930676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3pPr>
    <a:lvl4pPr marL="1396014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4pPr>
    <a:lvl5pPr marL="1861353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5pPr>
    <a:lvl6pPr marL="2326691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6pPr>
    <a:lvl7pPr marL="2792029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7pPr>
    <a:lvl8pPr marL="3257367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8pPr>
    <a:lvl9pPr marL="3722705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93950" y="1241425"/>
            <a:ext cx="200977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A575A-FE42-F34E-BE8D-35435E3FEA7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30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9020" y="2651323"/>
            <a:ext cx="8262224" cy="5640152"/>
          </a:xfrm>
        </p:spPr>
        <p:txBody>
          <a:bodyPr anchor="b"/>
          <a:lstStyle>
            <a:lvl1pPr algn="ctr">
              <a:defRPr sz="637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5033" y="8508981"/>
            <a:ext cx="7290197" cy="3911355"/>
          </a:xfrm>
        </p:spPr>
        <p:txBody>
          <a:bodyPr/>
          <a:lstStyle>
            <a:lvl1pPr marL="0" indent="0" algn="ctr">
              <a:buNone/>
              <a:defRPr sz="2551"/>
            </a:lvl1pPr>
            <a:lvl2pPr marL="486004" indent="0" algn="ctr">
              <a:buNone/>
              <a:defRPr sz="2126"/>
            </a:lvl2pPr>
            <a:lvl3pPr marL="972007" indent="0" algn="ctr">
              <a:buNone/>
              <a:defRPr sz="1913"/>
            </a:lvl3pPr>
            <a:lvl4pPr marL="1458011" indent="0" algn="ctr">
              <a:buNone/>
              <a:defRPr sz="1701"/>
            </a:lvl4pPr>
            <a:lvl5pPr marL="1944014" indent="0" algn="ctr">
              <a:buNone/>
              <a:defRPr sz="1701"/>
            </a:lvl5pPr>
            <a:lvl6pPr marL="2430018" indent="0" algn="ctr">
              <a:buNone/>
              <a:defRPr sz="1701"/>
            </a:lvl6pPr>
            <a:lvl7pPr marL="2916022" indent="0" algn="ctr">
              <a:buNone/>
              <a:defRPr sz="1701"/>
            </a:lvl7pPr>
            <a:lvl8pPr marL="3402025" indent="0" algn="ctr">
              <a:buNone/>
              <a:defRPr sz="1701"/>
            </a:lvl8pPr>
            <a:lvl9pPr marL="3888029" indent="0" algn="ctr">
              <a:buNone/>
              <a:defRPr sz="170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086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156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6064" y="862524"/>
            <a:ext cx="2095932" cy="137291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8269" y="862524"/>
            <a:ext cx="6166292" cy="1372912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14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1122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206" y="4038864"/>
            <a:ext cx="8383727" cy="6738931"/>
          </a:xfrm>
        </p:spPr>
        <p:txBody>
          <a:bodyPr anchor="b"/>
          <a:lstStyle>
            <a:lvl1pPr>
              <a:defRPr sz="637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206" y="10841548"/>
            <a:ext cx="8383727" cy="3543845"/>
          </a:xfrm>
        </p:spPr>
        <p:txBody>
          <a:bodyPr/>
          <a:lstStyle>
            <a:lvl1pPr marL="0" indent="0">
              <a:buNone/>
              <a:defRPr sz="2551">
                <a:solidFill>
                  <a:schemeClr val="tx1"/>
                </a:solidFill>
              </a:defRPr>
            </a:lvl1pPr>
            <a:lvl2pPr marL="486004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2pPr>
            <a:lvl3pPr marL="972007" indent="0">
              <a:buNone/>
              <a:defRPr sz="1913">
                <a:solidFill>
                  <a:schemeClr val="tx1">
                    <a:tint val="75000"/>
                  </a:schemeClr>
                </a:solidFill>
              </a:defRPr>
            </a:lvl3pPr>
            <a:lvl4pPr marL="1458011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4pPr>
            <a:lvl5pPr marL="1944014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5pPr>
            <a:lvl6pPr marL="2430018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6pPr>
            <a:lvl7pPr marL="2916022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7pPr>
            <a:lvl8pPr marL="3402025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8pPr>
            <a:lvl9pPr marL="3888029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223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8268" y="4312617"/>
            <a:ext cx="4131112" cy="102790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0883" y="4312617"/>
            <a:ext cx="4131112" cy="102790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071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862527"/>
            <a:ext cx="8383727" cy="313133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9535" y="3971359"/>
            <a:ext cx="4112126" cy="1946301"/>
          </a:xfrm>
        </p:spPr>
        <p:txBody>
          <a:bodyPr anchor="b"/>
          <a:lstStyle>
            <a:lvl1pPr marL="0" indent="0">
              <a:buNone/>
              <a:defRPr sz="2551" b="1"/>
            </a:lvl1pPr>
            <a:lvl2pPr marL="486004" indent="0">
              <a:buNone/>
              <a:defRPr sz="2126" b="1"/>
            </a:lvl2pPr>
            <a:lvl3pPr marL="972007" indent="0">
              <a:buNone/>
              <a:defRPr sz="1913" b="1"/>
            </a:lvl3pPr>
            <a:lvl4pPr marL="1458011" indent="0">
              <a:buNone/>
              <a:defRPr sz="1701" b="1"/>
            </a:lvl4pPr>
            <a:lvl5pPr marL="1944014" indent="0">
              <a:buNone/>
              <a:defRPr sz="1701" b="1"/>
            </a:lvl5pPr>
            <a:lvl6pPr marL="2430018" indent="0">
              <a:buNone/>
              <a:defRPr sz="1701" b="1"/>
            </a:lvl6pPr>
            <a:lvl7pPr marL="2916022" indent="0">
              <a:buNone/>
              <a:defRPr sz="1701" b="1"/>
            </a:lvl7pPr>
            <a:lvl8pPr marL="3402025" indent="0">
              <a:buNone/>
              <a:defRPr sz="1701" b="1"/>
            </a:lvl8pPr>
            <a:lvl9pPr marL="3888029" indent="0">
              <a:buNone/>
              <a:defRPr sz="170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535" y="5917660"/>
            <a:ext cx="4112126" cy="87039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20884" y="3971359"/>
            <a:ext cx="4132378" cy="1946301"/>
          </a:xfrm>
        </p:spPr>
        <p:txBody>
          <a:bodyPr anchor="b"/>
          <a:lstStyle>
            <a:lvl1pPr marL="0" indent="0">
              <a:buNone/>
              <a:defRPr sz="2551" b="1"/>
            </a:lvl1pPr>
            <a:lvl2pPr marL="486004" indent="0">
              <a:buNone/>
              <a:defRPr sz="2126" b="1"/>
            </a:lvl2pPr>
            <a:lvl3pPr marL="972007" indent="0">
              <a:buNone/>
              <a:defRPr sz="1913" b="1"/>
            </a:lvl3pPr>
            <a:lvl4pPr marL="1458011" indent="0">
              <a:buNone/>
              <a:defRPr sz="1701" b="1"/>
            </a:lvl4pPr>
            <a:lvl5pPr marL="1944014" indent="0">
              <a:buNone/>
              <a:defRPr sz="1701" b="1"/>
            </a:lvl5pPr>
            <a:lvl6pPr marL="2430018" indent="0">
              <a:buNone/>
              <a:defRPr sz="1701" b="1"/>
            </a:lvl6pPr>
            <a:lvl7pPr marL="2916022" indent="0">
              <a:buNone/>
              <a:defRPr sz="1701" b="1"/>
            </a:lvl7pPr>
            <a:lvl8pPr marL="3402025" indent="0">
              <a:buNone/>
              <a:defRPr sz="1701" b="1"/>
            </a:lvl8pPr>
            <a:lvl9pPr marL="3888029" indent="0">
              <a:buNone/>
              <a:defRPr sz="170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20884" y="5917660"/>
            <a:ext cx="4132378" cy="87039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036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1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48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1080029"/>
            <a:ext cx="3135038" cy="3780102"/>
          </a:xfrm>
        </p:spPr>
        <p:txBody>
          <a:bodyPr anchor="b"/>
          <a:lstStyle>
            <a:lvl1pPr>
              <a:defRPr sz="340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2378" y="2332567"/>
            <a:ext cx="4920883" cy="11512811"/>
          </a:xfrm>
        </p:spPr>
        <p:txBody>
          <a:bodyPr/>
          <a:lstStyle>
            <a:lvl1pPr>
              <a:defRPr sz="3402"/>
            </a:lvl1pPr>
            <a:lvl2pPr>
              <a:defRPr sz="2976"/>
            </a:lvl2pPr>
            <a:lvl3pPr>
              <a:defRPr sz="2551"/>
            </a:lvl3pPr>
            <a:lvl4pPr>
              <a:defRPr sz="2126"/>
            </a:lvl4pPr>
            <a:lvl5pPr>
              <a:defRPr sz="2126"/>
            </a:lvl5pPr>
            <a:lvl6pPr>
              <a:defRPr sz="2126"/>
            </a:lvl6pPr>
            <a:lvl7pPr>
              <a:defRPr sz="2126"/>
            </a:lvl7pPr>
            <a:lvl8pPr>
              <a:defRPr sz="2126"/>
            </a:lvl8pPr>
            <a:lvl9pPr>
              <a:defRPr sz="2126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4860131"/>
            <a:ext cx="3135038" cy="9003995"/>
          </a:xfrm>
        </p:spPr>
        <p:txBody>
          <a:bodyPr/>
          <a:lstStyle>
            <a:lvl1pPr marL="0" indent="0">
              <a:buNone/>
              <a:defRPr sz="1701"/>
            </a:lvl1pPr>
            <a:lvl2pPr marL="486004" indent="0">
              <a:buNone/>
              <a:defRPr sz="1488"/>
            </a:lvl2pPr>
            <a:lvl3pPr marL="972007" indent="0">
              <a:buNone/>
              <a:defRPr sz="1276"/>
            </a:lvl3pPr>
            <a:lvl4pPr marL="1458011" indent="0">
              <a:buNone/>
              <a:defRPr sz="1063"/>
            </a:lvl4pPr>
            <a:lvl5pPr marL="1944014" indent="0">
              <a:buNone/>
              <a:defRPr sz="1063"/>
            </a:lvl5pPr>
            <a:lvl6pPr marL="2430018" indent="0">
              <a:buNone/>
              <a:defRPr sz="1063"/>
            </a:lvl6pPr>
            <a:lvl7pPr marL="2916022" indent="0">
              <a:buNone/>
              <a:defRPr sz="1063"/>
            </a:lvl7pPr>
            <a:lvl8pPr marL="3402025" indent="0">
              <a:buNone/>
              <a:defRPr sz="1063"/>
            </a:lvl8pPr>
            <a:lvl9pPr marL="3888029" indent="0">
              <a:buNone/>
              <a:defRPr sz="10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819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1080029"/>
            <a:ext cx="3135038" cy="3780102"/>
          </a:xfrm>
        </p:spPr>
        <p:txBody>
          <a:bodyPr anchor="b"/>
          <a:lstStyle>
            <a:lvl1pPr>
              <a:defRPr sz="340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32378" y="2332567"/>
            <a:ext cx="4920883" cy="11512811"/>
          </a:xfrm>
        </p:spPr>
        <p:txBody>
          <a:bodyPr anchor="t"/>
          <a:lstStyle>
            <a:lvl1pPr marL="0" indent="0">
              <a:buNone/>
              <a:defRPr sz="3402"/>
            </a:lvl1pPr>
            <a:lvl2pPr marL="486004" indent="0">
              <a:buNone/>
              <a:defRPr sz="2976"/>
            </a:lvl2pPr>
            <a:lvl3pPr marL="972007" indent="0">
              <a:buNone/>
              <a:defRPr sz="2551"/>
            </a:lvl3pPr>
            <a:lvl4pPr marL="1458011" indent="0">
              <a:buNone/>
              <a:defRPr sz="2126"/>
            </a:lvl4pPr>
            <a:lvl5pPr marL="1944014" indent="0">
              <a:buNone/>
              <a:defRPr sz="2126"/>
            </a:lvl5pPr>
            <a:lvl6pPr marL="2430018" indent="0">
              <a:buNone/>
              <a:defRPr sz="2126"/>
            </a:lvl6pPr>
            <a:lvl7pPr marL="2916022" indent="0">
              <a:buNone/>
              <a:defRPr sz="2126"/>
            </a:lvl7pPr>
            <a:lvl8pPr marL="3402025" indent="0">
              <a:buNone/>
              <a:defRPr sz="2126"/>
            </a:lvl8pPr>
            <a:lvl9pPr marL="3888029" indent="0">
              <a:buNone/>
              <a:defRPr sz="2126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4860131"/>
            <a:ext cx="3135038" cy="9003995"/>
          </a:xfrm>
        </p:spPr>
        <p:txBody>
          <a:bodyPr/>
          <a:lstStyle>
            <a:lvl1pPr marL="0" indent="0">
              <a:buNone/>
              <a:defRPr sz="1701"/>
            </a:lvl1pPr>
            <a:lvl2pPr marL="486004" indent="0">
              <a:buNone/>
              <a:defRPr sz="1488"/>
            </a:lvl2pPr>
            <a:lvl3pPr marL="972007" indent="0">
              <a:buNone/>
              <a:defRPr sz="1276"/>
            </a:lvl3pPr>
            <a:lvl4pPr marL="1458011" indent="0">
              <a:buNone/>
              <a:defRPr sz="1063"/>
            </a:lvl4pPr>
            <a:lvl5pPr marL="1944014" indent="0">
              <a:buNone/>
              <a:defRPr sz="1063"/>
            </a:lvl5pPr>
            <a:lvl6pPr marL="2430018" indent="0">
              <a:buNone/>
              <a:defRPr sz="1063"/>
            </a:lvl6pPr>
            <a:lvl7pPr marL="2916022" indent="0">
              <a:buNone/>
              <a:defRPr sz="1063"/>
            </a:lvl7pPr>
            <a:lvl8pPr marL="3402025" indent="0">
              <a:buNone/>
              <a:defRPr sz="1063"/>
            </a:lvl8pPr>
            <a:lvl9pPr marL="3888029" indent="0">
              <a:buNone/>
              <a:defRPr sz="10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264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8268" y="862527"/>
            <a:ext cx="8383727" cy="3131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8268" y="4312617"/>
            <a:ext cx="8383727" cy="10279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268" y="15015410"/>
            <a:ext cx="2187059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CC7FA-4DC8-4AC2-8BC3-7D8537098B71}" type="datetimeFigureOut">
              <a:rPr lang="en-GB" smtClean="0"/>
              <a:t>15/10/2024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19837" y="15015410"/>
            <a:ext cx="3280589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64936" y="15015410"/>
            <a:ext cx="2187059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09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72007" rtl="0" eaLnBrk="1" latinLnBrk="0" hangingPunct="1">
        <a:lnSpc>
          <a:spcPct val="90000"/>
        </a:lnSpc>
        <a:spcBef>
          <a:spcPct val="0"/>
        </a:spcBef>
        <a:buNone/>
        <a:defRPr sz="46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002" indent="-243002" algn="l" defTabSz="972007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1pPr>
      <a:lvl2pPr marL="729005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2pPr>
      <a:lvl3pPr marL="1215009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701013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4pPr>
      <a:lvl5pPr marL="2187016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6pPr>
      <a:lvl7pPr marL="3159023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7pPr>
      <a:lvl8pPr marL="3645027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8pPr>
      <a:lvl9pPr marL="4131031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1pPr>
      <a:lvl2pPr marL="486004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2pPr>
      <a:lvl3pPr marL="972007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3pPr>
      <a:lvl4pPr marL="1458011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4pPr>
      <a:lvl5pPr marL="1944014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5pPr>
      <a:lvl6pPr marL="2430018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6pPr>
      <a:lvl7pPr marL="2916022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7pPr>
      <a:lvl8pPr marL="3402025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8pPr>
      <a:lvl9pPr marL="3888029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8" Type="http://schemas.openxmlformats.org/officeDocument/2006/relationships/hyperlink" Target="http://www.pngall.com/healthy-food-png" TargetMode="External"/><Relationship Id="rId26" Type="http://schemas.openxmlformats.org/officeDocument/2006/relationships/image" Target="../media/image17.jpeg"/><Relationship Id="rId3" Type="http://schemas.openxmlformats.org/officeDocument/2006/relationships/image" Target="../media/image1.tiff"/><Relationship Id="rId21" Type="http://schemas.openxmlformats.org/officeDocument/2006/relationships/image" Target="../media/image14.jpeg"/><Relationship Id="rId34" Type="http://schemas.openxmlformats.org/officeDocument/2006/relationships/hyperlink" Target="http://www.bioethics.com/nursing" TargetMode="External"/><Relationship Id="rId7" Type="http://schemas.openxmlformats.org/officeDocument/2006/relationships/image" Target="../media/image5.svg"/><Relationship Id="rId12" Type="http://schemas.openxmlformats.org/officeDocument/2006/relationships/image" Target="../media/image8.jpeg"/><Relationship Id="rId17" Type="http://schemas.openxmlformats.org/officeDocument/2006/relationships/image" Target="../media/image12.png"/><Relationship Id="rId25" Type="http://schemas.openxmlformats.org/officeDocument/2006/relationships/image" Target="../media/image16.png"/><Relationship Id="rId3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pngall.com/help-png" TargetMode="External"/><Relationship Id="rId20" Type="http://schemas.openxmlformats.org/officeDocument/2006/relationships/hyperlink" Target="https://topr.online.ucf.edu/use-academic-challenges-and-experiential-missions-to-provide-learner-choice-and-engage-students-in-online-course-activities/" TargetMode="External"/><Relationship Id="rId29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hyperlink" Target="http://www.thebluediamondgallery.com/handwriting/s/safety.html" TargetMode="External"/><Relationship Id="rId24" Type="http://schemas.openxmlformats.org/officeDocument/2006/relationships/hyperlink" Target="https://www.pngall.com/aerobic-png/" TargetMode="External"/><Relationship Id="rId32" Type="http://schemas.openxmlformats.org/officeDocument/2006/relationships/hyperlink" Target="https://www.pressenza.com/2020/03/etfo-to-donate-100000-to-feed-ontario-food-banks-to-help-mitigate-hunger-during-covid-19-crisis/" TargetMode="External"/><Relationship Id="rId5" Type="http://schemas.openxmlformats.org/officeDocument/2006/relationships/image" Target="../media/image3.svg"/><Relationship Id="rId15" Type="http://schemas.openxmlformats.org/officeDocument/2006/relationships/image" Target="../media/image11.png"/><Relationship Id="rId23" Type="http://schemas.openxmlformats.org/officeDocument/2006/relationships/image" Target="../media/image15.png"/><Relationship Id="rId28" Type="http://schemas.openxmlformats.org/officeDocument/2006/relationships/hyperlink" Target="https://www.pngall.com/communication-png/download/17590" TargetMode="External"/><Relationship Id="rId10" Type="http://schemas.openxmlformats.org/officeDocument/2006/relationships/image" Target="../media/image7.jpeg"/><Relationship Id="rId19" Type="http://schemas.openxmlformats.org/officeDocument/2006/relationships/image" Target="../media/image13.jpeg"/><Relationship Id="rId31" Type="http://schemas.openxmlformats.org/officeDocument/2006/relationships/image" Target="../media/image20.jpeg"/><Relationship Id="rId4" Type="http://schemas.openxmlformats.org/officeDocument/2006/relationships/image" Target="../media/image2.png"/><Relationship Id="rId9" Type="http://schemas.openxmlformats.org/officeDocument/2006/relationships/hyperlink" Target="https://www.bridginghealth.com.au/offsite/diagnostics/" TargetMode="External"/><Relationship Id="rId14" Type="http://schemas.openxmlformats.org/officeDocument/2006/relationships/image" Target="../media/image10.png"/><Relationship Id="rId22" Type="http://schemas.openxmlformats.org/officeDocument/2006/relationships/hyperlink" Target="https://www.cronkitenewsonline.com/2015/01/whole-foods-ceo-discusses-move-into-low-income-communities/index.html" TargetMode="External"/><Relationship Id="rId27" Type="http://schemas.openxmlformats.org/officeDocument/2006/relationships/image" Target="../media/image18.png"/><Relationship Id="rId30" Type="http://schemas.openxmlformats.org/officeDocument/2006/relationships/hyperlink" Target="https://oggybloggyogwr.com/2017/09/county-councillors-set-to-require-criminal-records-check/" TargetMode="External"/><Relationship Id="rId8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Block Arc 139">
            <a:extLst>
              <a:ext uri="{FF2B5EF4-FFF2-40B4-BE49-F238E27FC236}">
                <a16:creationId xmlns:a16="http://schemas.microsoft.com/office/drawing/2014/main" id="{E050A4CB-2DFF-4C43-B71B-CB7634BAF8C7}"/>
              </a:ext>
            </a:extLst>
          </p:cNvPr>
          <p:cNvSpPr/>
          <p:nvPr/>
        </p:nvSpPr>
        <p:spPr>
          <a:xfrm rot="5400000" flipH="1">
            <a:off x="6368388" y="10500106"/>
            <a:ext cx="2819456" cy="2287911"/>
          </a:xfrm>
          <a:prstGeom prst="blockArc">
            <a:avLst>
              <a:gd name="adj1" fmla="val 10800004"/>
              <a:gd name="adj2" fmla="val 1572"/>
              <a:gd name="adj3" fmla="val 27649"/>
            </a:avLst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4" name="Block Arc 213">
            <a:extLst>
              <a:ext uri="{FF2B5EF4-FFF2-40B4-BE49-F238E27FC236}">
                <a16:creationId xmlns:a16="http://schemas.microsoft.com/office/drawing/2014/main" id="{9BB00DD6-C4C4-7348-AD3E-28EAE4D8492B}"/>
              </a:ext>
            </a:extLst>
          </p:cNvPr>
          <p:cNvSpPr/>
          <p:nvPr/>
        </p:nvSpPr>
        <p:spPr>
          <a:xfrm rot="5400000" flipH="1">
            <a:off x="6367357" y="6188175"/>
            <a:ext cx="2805426" cy="2204310"/>
          </a:xfrm>
          <a:prstGeom prst="blockArc">
            <a:avLst>
              <a:gd name="adj1" fmla="val 10800000"/>
              <a:gd name="adj2" fmla="val 1572"/>
              <a:gd name="adj3" fmla="val 27649"/>
            </a:avLst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B5CF508-9F97-7344-A588-8737134FC758}"/>
              </a:ext>
            </a:extLst>
          </p:cNvPr>
          <p:cNvSpPr/>
          <p:nvPr/>
        </p:nvSpPr>
        <p:spPr>
          <a:xfrm>
            <a:off x="2179076" y="5904517"/>
            <a:ext cx="5632822" cy="609908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B6ECEE5-8B0A-BE49-88D6-380CCB5771D4}"/>
              </a:ext>
            </a:extLst>
          </p:cNvPr>
          <p:cNvSpPr/>
          <p:nvPr/>
        </p:nvSpPr>
        <p:spPr>
          <a:xfrm>
            <a:off x="2159538" y="10226208"/>
            <a:ext cx="5645422" cy="631875"/>
          </a:xfrm>
          <a:prstGeom prst="rect">
            <a:avLst/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Block Arc 142">
            <a:extLst>
              <a:ext uri="{FF2B5EF4-FFF2-40B4-BE49-F238E27FC236}">
                <a16:creationId xmlns:a16="http://schemas.microsoft.com/office/drawing/2014/main" id="{F9A4C65A-77AF-D444-B52E-87C937A7CC66}"/>
              </a:ext>
            </a:extLst>
          </p:cNvPr>
          <p:cNvSpPr/>
          <p:nvPr/>
        </p:nvSpPr>
        <p:spPr>
          <a:xfrm rot="16200000">
            <a:off x="790421" y="8346851"/>
            <a:ext cx="2780205" cy="2242258"/>
          </a:xfrm>
          <a:prstGeom prst="blockArc">
            <a:avLst>
              <a:gd name="adj1" fmla="val 10800000"/>
              <a:gd name="adj2" fmla="val 156513"/>
              <a:gd name="adj3" fmla="val 28217"/>
            </a:avLst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19CB39D4-AD12-0B45-8E85-C9D1845FD3AE}"/>
              </a:ext>
            </a:extLst>
          </p:cNvPr>
          <p:cNvSpPr/>
          <p:nvPr/>
        </p:nvSpPr>
        <p:spPr>
          <a:xfrm>
            <a:off x="2139727" y="8078471"/>
            <a:ext cx="5653628" cy="617345"/>
          </a:xfrm>
          <a:prstGeom prst="rect">
            <a:avLst/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3" name="Rectangle 692">
            <a:extLst>
              <a:ext uri="{FF2B5EF4-FFF2-40B4-BE49-F238E27FC236}">
                <a16:creationId xmlns:a16="http://schemas.microsoft.com/office/drawing/2014/main" id="{242D1697-493D-4EEA-9BF1-C16D669A5B45}"/>
              </a:ext>
            </a:extLst>
          </p:cNvPr>
          <p:cNvSpPr/>
          <p:nvPr/>
        </p:nvSpPr>
        <p:spPr>
          <a:xfrm>
            <a:off x="6350310" y="1524854"/>
            <a:ext cx="1380839" cy="618687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Block Arc 298">
            <a:extLst>
              <a:ext uri="{FF2B5EF4-FFF2-40B4-BE49-F238E27FC236}">
                <a16:creationId xmlns:a16="http://schemas.microsoft.com/office/drawing/2014/main" id="{E544DECD-E899-401B-BBD3-3DF1A76E09F8}"/>
              </a:ext>
            </a:extLst>
          </p:cNvPr>
          <p:cNvSpPr/>
          <p:nvPr/>
        </p:nvSpPr>
        <p:spPr>
          <a:xfrm rot="16200000">
            <a:off x="733798" y="12716462"/>
            <a:ext cx="2842999" cy="2234496"/>
          </a:xfrm>
          <a:prstGeom prst="blockArc">
            <a:avLst>
              <a:gd name="adj1" fmla="val 10794607"/>
              <a:gd name="adj2" fmla="val 156513"/>
              <a:gd name="adj3" fmla="val 28217"/>
            </a:avLst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945C2C5F-E679-4DF9-8DC1-21AF6D2968E9}"/>
              </a:ext>
            </a:extLst>
          </p:cNvPr>
          <p:cNvSpPr/>
          <p:nvPr/>
        </p:nvSpPr>
        <p:spPr>
          <a:xfrm>
            <a:off x="2137569" y="14619605"/>
            <a:ext cx="6305034" cy="626117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F289F366-7001-4F39-9D35-5CE31B390754}"/>
              </a:ext>
            </a:extLst>
          </p:cNvPr>
          <p:cNvSpPr/>
          <p:nvPr/>
        </p:nvSpPr>
        <p:spPr>
          <a:xfrm>
            <a:off x="2193909" y="12407070"/>
            <a:ext cx="5630639" cy="628517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Oval 302">
            <a:extLst>
              <a:ext uri="{FF2B5EF4-FFF2-40B4-BE49-F238E27FC236}">
                <a16:creationId xmlns:a16="http://schemas.microsoft.com/office/drawing/2014/main" id="{AFE16334-B23A-4095-8628-6172C6CBF114}"/>
              </a:ext>
            </a:extLst>
          </p:cNvPr>
          <p:cNvSpPr/>
          <p:nvPr/>
        </p:nvSpPr>
        <p:spPr>
          <a:xfrm>
            <a:off x="7394483" y="14202082"/>
            <a:ext cx="1214980" cy="1304869"/>
          </a:xfrm>
          <a:prstGeom prst="ellipse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Oval 303">
            <a:extLst>
              <a:ext uri="{FF2B5EF4-FFF2-40B4-BE49-F238E27FC236}">
                <a16:creationId xmlns:a16="http://schemas.microsoft.com/office/drawing/2014/main" id="{161DE099-3CC6-493E-9432-5C860204C3D4}"/>
              </a:ext>
            </a:extLst>
          </p:cNvPr>
          <p:cNvSpPr/>
          <p:nvPr/>
        </p:nvSpPr>
        <p:spPr>
          <a:xfrm>
            <a:off x="7585315" y="14401441"/>
            <a:ext cx="841075" cy="9033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8" name="Picture 317">
            <a:extLst>
              <a:ext uri="{FF2B5EF4-FFF2-40B4-BE49-F238E27FC236}">
                <a16:creationId xmlns:a16="http://schemas.microsoft.com/office/drawing/2014/main" id="{CDEF9152-8142-4680-A362-B4253B981D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406" r="530" b="32512"/>
          <a:stretch/>
        </p:blipFill>
        <p:spPr>
          <a:xfrm>
            <a:off x="7342422" y="15581972"/>
            <a:ext cx="1428811" cy="482694"/>
          </a:xfrm>
          <a:prstGeom prst="rect">
            <a:avLst/>
          </a:prstGeom>
        </p:spPr>
      </p:pic>
      <p:sp>
        <p:nvSpPr>
          <p:cNvPr id="320" name="TextBox 319">
            <a:extLst>
              <a:ext uri="{FF2B5EF4-FFF2-40B4-BE49-F238E27FC236}">
                <a16:creationId xmlns:a16="http://schemas.microsoft.com/office/drawing/2014/main" id="{EB52A9CE-230C-48AF-8FA8-E4C0F0CBA6D9}"/>
              </a:ext>
            </a:extLst>
          </p:cNvPr>
          <p:cNvSpPr txBox="1"/>
          <p:nvPr/>
        </p:nvSpPr>
        <p:spPr>
          <a:xfrm>
            <a:off x="7587067" y="14515316"/>
            <a:ext cx="841074" cy="827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/>
              <a:t>10</a:t>
            </a:r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77FA81EA-6891-42DE-8A12-1EC1969B363C}"/>
              </a:ext>
            </a:extLst>
          </p:cNvPr>
          <p:cNvSpPr txBox="1"/>
          <p:nvPr/>
        </p:nvSpPr>
        <p:spPr>
          <a:xfrm>
            <a:off x="7575130" y="14494982"/>
            <a:ext cx="841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/>
              <a:t>YEAR</a:t>
            </a:r>
          </a:p>
        </p:txBody>
      </p:sp>
      <p:sp>
        <p:nvSpPr>
          <p:cNvPr id="148" name="Block Arc 147">
            <a:extLst>
              <a:ext uri="{FF2B5EF4-FFF2-40B4-BE49-F238E27FC236}">
                <a16:creationId xmlns:a16="http://schemas.microsoft.com/office/drawing/2014/main" id="{9C954A11-0D9B-461E-A122-3227CB42E4A0}"/>
              </a:ext>
            </a:extLst>
          </p:cNvPr>
          <p:cNvSpPr/>
          <p:nvPr/>
        </p:nvSpPr>
        <p:spPr>
          <a:xfrm rot="16200000">
            <a:off x="853557" y="4039496"/>
            <a:ext cx="2763185" cy="2184400"/>
          </a:xfrm>
          <a:prstGeom prst="blockArc">
            <a:avLst>
              <a:gd name="adj1" fmla="val 10800000"/>
              <a:gd name="adj2" fmla="val 156513"/>
              <a:gd name="adj3" fmla="val 28217"/>
            </a:avLst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9BA5973A-14D7-4217-B314-1EA5FAC0D5DA}"/>
              </a:ext>
            </a:extLst>
          </p:cNvPr>
          <p:cNvSpPr/>
          <p:nvPr/>
        </p:nvSpPr>
        <p:spPr>
          <a:xfrm>
            <a:off x="2235149" y="3754118"/>
            <a:ext cx="5511472" cy="608108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Block Arc 240">
            <a:extLst>
              <a:ext uri="{FF2B5EF4-FFF2-40B4-BE49-F238E27FC236}">
                <a16:creationId xmlns:a16="http://schemas.microsoft.com/office/drawing/2014/main" id="{64AE3A98-D42F-4041-9CF0-3FA387A2498C}"/>
              </a:ext>
            </a:extLst>
          </p:cNvPr>
          <p:cNvSpPr/>
          <p:nvPr/>
        </p:nvSpPr>
        <p:spPr>
          <a:xfrm rot="5400000" flipH="1">
            <a:off x="6268126" y="1840002"/>
            <a:ext cx="2829059" cy="2204310"/>
          </a:xfrm>
          <a:prstGeom prst="blockArc">
            <a:avLst>
              <a:gd name="adj1" fmla="val 10800000"/>
              <a:gd name="adj2" fmla="val 1572"/>
              <a:gd name="adj3" fmla="val 27649"/>
            </a:avLst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Graphic 2" descr="Group">
            <a:extLst>
              <a:ext uri="{FF2B5EF4-FFF2-40B4-BE49-F238E27FC236}">
                <a16:creationId xmlns:a16="http://schemas.microsoft.com/office/drawing/2014/main" id="{CE659AD1-7753-46E5-94CD-39F9F489E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78782" y="14505934"/>
            <a:ext cx="914400" cy="914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DCFFD6-E1B9-40C2-8B99-34263550A124}"/>
              </a:ext>
            </a:extLst>
          </p:cNvPr>
          <p:cNvSpPr txBox="1"/>
          <p:nvPr/>
        </p:nvSpPr>
        <p:spPr>
          <a:xfrm>
            <a:off x="1682752" y="-25041"/>
            <a:ext cx="6754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accent1">
                    <a:lumMod val="50000"/>
                  </a:schemeClr>
                </a:solidFill>
              </a:rPr>
              <a:t> OCR Cambridge National</a:t>
            </a:r>
          </a:p>
          <a:p>
            <a:pPr algn="ctr"/>
            <a:r>
              <a:rPr lang="en-GB" sz="3600" b="1" dirty="0">
                <a:solidFill>
                  <a:schemeClr val="accent1">
                    <a:lumMod val="50000"/>
                  </a:schemeClr>
                </a:solidFill>
              </a:rPr>
              <a:t>Health and Social Care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411F2133-E6E2-4E33-958F-1CE2D896C2C9}"/>
              </a:ext>
            </a:extLst>
          </p:cNvPr>
          <p:cNvSpPr/>
          <p:nvPr/>
        </p:nvSpPr>
        <p:spPr>
          <a:xfrm>
            <a:off x="5012964" y="1522177"/>
            <a:ext cx="1380839" cy="625764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Triangle 45">
            <a:extLst>
              <a:ext uri="{FF2B5EF4-FFF2-40B4-BE49-F238E27FC236}">
                <a16:creationId xmlns:a16="http://schemas.microsoft.com/office/drawing/2014/main" id="{A4C12CC1-07D3-4555-8C35-1F482E6CC24B}"/>
              </a:ext>
            </a:extLst>
          </p:cNvPr>
          <p:cNvSpPr/>
          <p:nvPr/>
        </p:nvSpPr>
        <p:spPr>
          <a:xfrm rot="5400000" flipV="1">
            <a:off x="4389566" y="1622131"/>
            <a:ext cx="881450" cy="509940"/>
          </a:xfrm>
          <a:prstGeom prst="triangle">
            <a:avLst>
              <a:gd name="adj" fmla="val 45360"/>
            </a:avLst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F2F48FD9-1E13-4A58-903A-E87B6B729521}"/>
              </a:ext>
            </a:extLst>
          </p:cNvPr>
          <p:cNvCxnSpPr>
            <a:cxnSpLocks/>
          </p:cNvCxnSpPr>
          <p:nvPr/>
        </p:nvCxnSpPr>
        <p:spPr>
          <a:xfrm>
            <a:off x="5940415" y="14566551"/>
            <a:ext cx="132180" cy="455466"/>
          </a:xfrm>
          <a:prstGeom prst="line">
            <a:avLst/>
          </a:prstGeom>
          <a:ln w="19050">
            <a:solidFill>
              <a:srgbClr val="175A6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CB0CD20-56D2-4B56-9377-C77A67F719DB}"/>
              </a:ext>
            </a:extLst>
          </p:cNvPr>
          <p:cNvCxnSpPr>
            <a:cxnSpLocks/>
          </p:cNvCxnSpPr>
          <p:nvPr/>
        </p:nvCxnSpPr>
        <p:spPr>
          <a:xfrm>
            <a:off x="4577740" y="14412113"/>
            <a:ext cx="124340" cy="508077"/>
          </a:xfrm>
          <a:prstGeom prst="line">
            <a:avLst/>
          </a:prstGeom>
          <a:ln w="19050">
            <a:solidFill>
              <a:srgbClr val="175A6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F78B60D-02F9-4486-BCED-6BBEBA06887D}"/>
              </a:ext>
            </a:extLst>
          </p:cNvPr>
          <p:cNvCxnSpPr>
            <a:cxnSpLocks/>
          </p:cNvCxnSpPr>
          <p:nvPr/>
        </p:nvCxnSpPr>
        <p:spPr>
          <a:xfrm flipV="1">
            <a:off x="3929210" y="15024922"/>
            <a:ext cx="174358" cy="484860"/>
          </a:xfrm>
          <a:prstGeom prst="line">
            <a:avLst/>
          </a:prstGeom>
          <a:ln w="19050">
            <a:solidFill>
              <a:srgbClr val="175A6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F01AAD4-AE8C-4119-A8EF-F998B9D7B993}"/>
              </a:ext>
            </a:extLst>
          </p:cNvPr>
          <p:cNvCxnSpPr>
            <a:cxnSpLocks/>
          </p:cNvCxnSpPr>
          <p:nvPr/>
        </p:nvCxnSpPr>
        <p:spPr>
          <a:xfrm flipV="1">
            <a:off x="6566950" y="14975258"/>
            <a:ext cx="141214" cy="551346"/>
          </a:xfrm>
          <a:prstGeom prst="line">
            <a:avLst/>
          </a:prstGeom>
          <a:ln w="19050">
            <a:solidFill>
              <a:srgbClr val="175A6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2C28C30-5D57-4F98-81EC-460D2ABD7675}"/>
              </a:ext>
            </a:extLst>
          </p:cNvPr>
          <p:cNvCxnSpPr>
            <a:cxnSpLocks/>
          </p:cNvCxnSpPr>
          <p:nvPr/>
        </p:nvCxnSpPr>
        <p:spPr>
          <a:xfrm flipV="1">
            <a:off x="2733505" y="15098410"/>
            <a:ext cx="86041" cy="580282"/>
          </a:xfrm>
          <a:prstGeom prst="line">
            <a:avLst/>
          </a:pr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55742B1-3191-4F22-BA86-FA3C5E9EA239}"/>
              </a:ext>
            </a:extLst>
          </p:cNvPr>
          <p:cNvCxnSpPr>
            <a:cxnSpLocks/>
          </p:cNvCxnSpPr>
          <p:nvPr/>
        </p:nvCxnSpPr>
        <p:spPr>
          <a:xfrm flipV="1">
            <a:off x="930110" y="14912171"/>
            <a:ext cx="997237" cy="392571"/>
          </a:xfrm>
          <a:prstGeom prst="line">
            <a:avLst/>
          </a:pr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B9D37B5-52A2-49F2-997D-5AEE2709FBA0}"/>
              </a:ext>
            </a:extLst>
          </p:cNvPr>
          <p:cNvCxnSpPr>
            <a:cxnSpLocks/>
          </p:cNvCxnSpPr>
          <p:nvPr/>
        </p:nvCxnSpPr>
        <p:spPr>
          <a:xfrm flipV="1">
            <a:off x="551535" y="14025700"/>
            <a:ext cx="854480" cy="135765"/>
          </a:xfrm>
          <a:prstGeom prst="line">
            <a:avLst/>
          </a:pr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059803CD-46B1-494D-A1AD-8241A02DF398}"/>
              </a:ext>
            </a:extLst>
          </p:cNvPr>
          <p:cNvCxnSpPr>
            <a:cxnSpLocks/>
          </p:cNvCxnSpPr>
          <p:nvPr/>
        </p:nvCxnSpPr>
        <p:spPr>
          <a:xfrm>
            <a:off x="669017" y="12899452"/>
            <a:ext cx="863111" cy="108927"/>
          </a:xfrm>
          <a:prstGeom prst="line">
            <a:avLst/>
          </a:pr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2CD504F8-F288-45C4-B553-CA9420427902}"/>
              </a:ext>
            </a:extLst>
          </p:cNvPr>
          <p:cNvCxnSpPr>
            <a:cxnSpLocks/>
          </p:cNvCxnSpPr>
          <p:nvPr/>
        </p:nvCxnSpPr>
        <p:spPr>
          <a:xfrm>
            <a:off x="1814077" y="12243941"/>
            <a:ext cx="476641" cy="381789"/>
          </a:xfrm>
          <a:prstGeom prst="line">
            <a:avLst/>
          </a:prstGeom>
          <a:ln w="19050"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E9FC7AC5-9D83-4CA1-B5C6-4EBFD5BA631C}"/>
              </a:ext>
            </a:extLst>
          </p:cNvPr>
          <p:cNvCxnSpPr>
            <a:cxnSpLocks/>
          </p:cNvCxnSpPr>
          <p:nvPr/>
        </p:nvCxnSpPr>
        <p:spPr>
          <a:xfrm flipH="1">
            <a:off x="3182395" y="12252554"/>
            <a:ext cx="92146" cy="311377"/>
          </a:xfrm>
          <a:prstGeom prst="line">
            <a:avLst/>
          </a:prstGeom>
          <a:ln w="19050"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679693E-A986-4AFB-AA7D-85DDF67D9239}"/>
              </a:ext>
            </a:extLst>
          </p:cNvPr>
          <p:cNvCxnSpPr>
            <a:cxnSpLocks/>
          </p:cNvCxnSpPr>
          <p:nvPr/>
        </p:nvCxnSpPr>
        <p:spPr>
          <a:xfrm flipV="1">
            <a:off x="3815478" y="12915296"/>
            <a:ext cx="47699" cy="336076"/>
          </a:xfrm>
          <a:prstGeom prst="line">
            <a:avLst/>
          </a:prstGeom>
          <a:ln w="19050"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5F04EFCB-6C53-40C1-A793-9A8013AA6985}"/>
              </a:ext>
            </a:extLst>
          </p:cNvPr>
          <p:cNvCxnSpPr>
            <a:cxnSpLocks/>
          </p:cNvCxnSpPr>
          <p:nvPr/>
        </p:nvCxnSpPr>
        <p:spPr>
          <a:xfrm flipH="1" flipV="1">
            <a:off x="4689101" y="12784436"/>
            <a:ext cx="218550" cy="602224"/>
          </a:xfrm>
          <a:prstGeom prst="line">
            <a:avLst/>
          </a:prstGeom>
          <a:ln w="19050"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3BDD0C9-C4B2-4251-873B-961CC2B3151F}"/>
              </a:ext>
            </a:extLst>
          </p:cNvPr>
          <p:cNvCxnSpPr>
            <a:cxnSpLocks/>
          </p:cNvCxnSpPr>
          <p:nvPr/>
        </p:nvCxnSpPr>
        <p:spPr>
          <a:xfrm>
            <a:off x="8040461" y="11586985"/>
            <a:ext cx="395351" cy="79778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051ED197-42DB-465A-B51C-C9D22F0C0BB2}"/>
              </a:ext>
            </a:extLst>
          </p:cNvPr>
          <p:cNvCxnSpPr>
            <a:cxnSpLocks/>
          </p:cNvCxnSpPr>
          <p:nvPr/>
        </p:nvCxnSpPr>
        <p:spPr>
          <a:xfrm flipH="1">
            <a:off x="8552142" y="10593370"/>
            <a:ext cx="295205" cy="376343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C34637EE-0C96-4902-AC08-F4E55525D100}"/>
              </a:ext>
            </a:extLst>
          </p:cNvPr>
          <p:cNvCxnSpPr>
            <a:cxnSpLocks/>
          </p:cNvCxnSpPr>
          <p:nvPr/>
        </p:nvCxnSpPr>
        <p:spPr>
          <a:xfrm flipH="1" flipV="1">
            <a:off x="8439822" y="12262319"/>
            <a:ext cx="623020" cy="198116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34753A6F-0F61-42DD-8EEF-0FD89DB8B052}"/>
              </a:ext>
            </a:extLst>
          </p:cNvPr>
          <p:cNvCxnSpPr>
            <a:cxnSpLocks/>
          </p:cNvCxnSpPr>
          <p:nvPr/>
        </p:nvCxnSpPr>
        <p:spPr>
          <a:xfrm flipH="1" flipV="1">
            <a:off x="6510781" y="12832907"/>
            <a:ext cx="142210" cy="417298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D6F36F9D-B4CC-48A8-9F56-2E015AEAACC2}"/>
              </a:ext>
            </a:extLst>
          </p:cNvPr>
          <p:cNvCxnSpPr>
            <a:cxnSpLocks/>
          </p:cNvCxnSpPr>
          <p:nvPr/>
        </p:nvCxnSpPr>
        <p:spPr>
          <a:xfrm>
            <a:off x="7143582" y="12306861"/>
            <a:ext cx="262342" cy="347161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C753471E-BE3B-474C-8009-5744CB9A3DEF}"/>
              </a:ext>
            </a:extLst>
          </p:cNvPr>
          <p:cNvCxnSpPr>
            <a:cxnSpLocks/>
          </p:cNvCxnSpPr>
          <p:nvPr/>
        </p:nvCxnSpPr>
        <p:spPr>
          <a:xfrm flipH="1">
            <a:off x="1922115" y="9930217"/>
            <a:ext cx="316025" cy="312714"/>
          </a:xfrm>
          <a:prstGeom prst="line">
            <a:avLst/>
          </a:prstGeom>
          <a:ln w="19050">
            <a:solidFill>
              <a:srgbClr val="33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8F82CE05-6FCD-4BB7-BC04-132687C353B2}"/>
              </a:ext>
            </a:extLst>
          </p:cNvPr>
          <p:cNvCxnSpPr>
            <a:cxnSpLocks/>
          </p:cNvCxnSpPr>
          <p:nvPr/>
        </p:nvCxnSpPr>
        <p:spPr>
          <a:xfrm flipV="1">
            <a:off x="1004133" y="10023715"/>
            <a:ext cx="491865" cy="227301"/>
          </a:xfrm>
          <a:prstGeom prst="line">
            <a:avLst/>
          </a:prstGeom>
          <a:ln w="19050">
            <a:solidFill>
              <a:srgbClr val="33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8E6659B6-E0BF-42D8-B295-5438F2BB5E7C}"/>
              </a:ext>
            </a:extLst>
          </p:cNvPr>
          <p:cNvCxnSpPr>
            <a:cxnSpLocks/>
          </p:cNvCxnSpPr>
          <p:nvPr/>
        </p:nvCxnSpPr>
        <p:spPr>
          <a:xfrm flipV="1">
            <a:off x="2726871" y="10669417"/>
            <a:ext cx="365017" cy="506773"/>
          </a:xfrm>
          <a:prstGeom prst="line">
            <a:avLst/>
          </a:prstGeom>
          <a:ln w="19050">
            <a:solidFill>
              <a:srgbClr val="33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1995DACC-8CAD-449B-B1FA-A197FB96D45D}"/>
              </a:ext>
            </a:extLst>
          </p:cNvPr>
          <p:cNvCxnSpPr>
            <a:cxnSpLocks/>
          </p:cNvCxnSpPr>
          <p:nvPr/>
        </p:nvCxnSpPr>
        <p:spPr>
          <a:xfrm flipV="1">
            <a:off x="1494781" y="10524863"/>
            <a:ext cx="680530" cy="647653"/>
          </a:xfrm>
          <a:prstGeom prst="line">
            <a:avLst/>
          </a:prstGeom>
          <a:ln w="19050">
            <a:solidFill>
              <a:srgbClr val="33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>
            <a:extLst>
              <a:ext uri="{FF2B5EF4-FFF2-40B4-BE49-F238E27FC236}">
                <a16:creationId xmlns:a16="http://schemas.microsoft.com/office/drawing/2014/main" id="{8F417234-0A0C-4897-BB1D-C313881313EC}"/>
              </a:ext>
            </a:extLst>
          </p:cNvPr>
          <p:cNvCxnSpPr>
            <a:cxnSpLocks/>
          </p:cNvCxnSpPr>
          <p:nvPr/>
        </p:nvCxnSpPr>
        <p:spPr>
          <a:xfrm flipH="1" flipV="1">
            <a:off x="2733800" y="8374659"/>
            <a:ext cx="26631" cy="375976"/>
          </a:xfrm>
          <a:prstGeom prst="line">
            <a:avLst/>
          </a:prstGeom>
          <a:ln w="19050">
            <a:solidFill>
              <a:srgbClr val="FF99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F84F3CBB-2E88-405A-AC62-F1880AB0E6E6}"/>
              </a:ext>
            </a:extLst>
          </p:cNvPr>
          <p:cNvCxnSpPr>
            <a:cxnSpLocks/>
          </p:cNvCxnSpPr>
          <p:nvPr/>
        </p:nvCxnSpPr>
        <p:spPr>
          <a:xfrm>
            <a:off x="998795" y="9216984"/>
            <a:ext cx="283757" cy="163088"/>
          </a:xfrm>
          <a:prstGeom prst="line">
            <a:avLst/>
          </a:prstGeom>
          <a:ln w="19050">
            <a:solidFill>
              <a:srgbClr val="FF99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6ED4EC41-B429-441D-BF35-EFBCC474FC01}"/>
              </a:ext>
            </a:extLst>
          </p:cNvPr>
          <p:cNvCxnSpPr>
            <a:cxnSpLocks/>
          </p:cNvCxnSpPr>
          <p:nvPr/>
        </p:nvCxnSpPr>
        <p:spPr>
          <a:xfrm>
            <a:off x="1005976" y="8375782"/>
            <a:ext cx="586014" cy="199706"/>
          </a:xfrm>
          <a:prstGeom prst="line">
            <a:avLst/>
          </a:prstGeom>
          <a:ln w="19050">
            <a:solidFill>
              <a:srgbClr val="FF99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>
            <a:extLst>
              <a:ext uri="{FF2B5EF4-FFF2-40B4-BE49-F238E27FC236}">
                <a16:creationId xmlns:a16="http://schemas.microsoft.com/office/drawing/2014/main" id="{1CB81BF4-E9C6-426A-A866-798335F0CDFE}"/>
              </a:ext>
            </a:extLst>
          </p:cNvPr>
          <p:cNvCxnSpPr>
            <a:cxnSpLocks/>
          </p:cNvCxnSpPr>
          <p:nvPr/>
        </p:nvCxnSpPr>
        <p:spPr>
          <a:xfrm flipH="1">
            <a:off x="8416204" y="5986542"/>
            <a:ext cx="273571" cy="399817"/>
          </a:xfrm>
          <a:prstGeom prst="line">
            <a:avLst/>
          </a:prstGeom>
          <a:ln w="19050">
            <a:solidFill>
              <a:srgbClr val="00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Connector 235">
            <a:extLst>
              <a:ext uri="{FF2B5EF4-FFF2-40B4-BE49-F238E27FC236}">
                <a16:creationId xmlns:a16="http://schemas.microsoft.com/office/drawing/2014/main" id="{357EB9EB-63C4-4502-9B6B-2486AAEEB20B}"/>
              </a:ext>
            </a:extLst>
          </p:cNvPr>
          <p:cNvCxnSpPr>
            <a:cxnSpLocks/>
          </p:cNvCxnSpPr>
          <p:nvPr/>
        </p:nvCxnSpPr>
        <p:spPr>
          <a:xfrm flipH="1">
            <a:off x="8674932" y="7729201"/>
            <a:ext cx="218496" cy="40536"/>
          </a:xfrm>
          <a:prstGeom prst="line">
            <a:avLst/>
          </a:prstGeom>
          <a:ln w="19050">
            <a:solidFill>
              <a:srgbClr val="00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Connector 237">
            <a:extLst>
              <a:ext uri="{FF2B5EF4-FFF2-40B4-BE49-F238E27FC236}">
                <a16:creationId xmlns:a16="http://schemas.microsoft.com/office/drawing/2014/main" id="{812351B0-2A64-4FE2-871A-A08F36AE974C}"/>
              </a:ext>
            </a:extLst>
          </p:cNvPr>
          <p:cNvCxnSpPr>
            <a:cxnSpLocks/>
          </p:cNvCxnSpPr>
          <p:nvPr/>
        </p:nvCxnSpPr>
        <p:spPr>
          <a:xfrm>
            <a:off x="5851766" y="7813759"/>
            <a:ext cx="534929" cy="469752"/>
          </a:xfrm>
          <a:prstGeom prst="line">
            <a:avLst/>
          </a:prstGeom>
          <a:ln w="19050">
            <a:solidFill>
              <a:srgbClr val="00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>
            <a:extLst>
              <a:ext uri="{FF2B5EF4-FFF2-40B4-BE49-F238E27FC236}">
                <a16:creationId xmlns:a16="http://schemas.microsoft.com/office/drawing/2014/main" id="{ED7793D3-3263-4745-BBA6-3C7591B90F14}"/>
              </a:ext>
            </a:extLst>
          </p:cNvPr>
          <p:cNvCxnSpPr>
            <a:cxnSpLocks/>
          </p:cNvCxnSpPr>
          <p:nvPr/>
        </p:nvCxnSpPr>
        <p:spPr>
          <a:xfrm flipH="1" flipV="1">
            <a:off x="7755119" y="8557991"/>
            <a:ext cx="544951" cy="283396"/>
          </a:xfrm>
          <a:prstGeom prst="line">
            <a:avLst/>
          </a:prstGeom>
          <a:ln w="19050">
            <a:solidFill>
              <a:srgbClr val="00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>
            <a:extLst>
              <a:ext uri="{FF2B5EF4-FFF2-40B4-BE49-F238E27FC236}">
                <a16:creationId xmlns:a16="http://schemas.microsoft.com/office/drawing/2014/main" id="{A4FCBAD4-4335-4C3B-B0C1-DB1824B9696E}"/>
              </a:ext>
            </a:extLst>
          </p:cNvPr>
          <p:cNvCxnSpPr>
            <a:cxnSpLocks/>
          </p:cNvCxnSpPr>
          <p:nvPr/>
        </p:nvCxnSpPr>
        <p:spPr>
          <a:xfrm flipH="1" flipV="1">
            <a:off x="3511485" y="8520717"/>
            <a:ext cx="369444" cy="418975"/>
          </a:xfrm>
          <a:prstGeom prst="line">
            <a:avLst/>
          </a:prstGeom>
          <a:ln w="19050">
            <a:solidFill>
              <a:srgbClr val="00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Connector 289">
            <a:extLst>
              <a:ext uri="{FF2B5EF4-FFF2-40B4-BE49-F238E27FC236}">
                <a16:creationId xmlns:a16="http://schemas.microsoft.com/office/drawing/2014/main" id="{647C0AB2-7C19-4F66-832F-1B3523CD5F4D}"/>
              </a:ext>
            </a:extLst>
          </p:cNvPr>
          <p:cNvCxnSpPr>
            <a:cxnSpLocks/>
          </p:cNvCxnSpPr>
          <p:nvPr/>
        </p:nvCxnSpPr>
        <p:spPr>
          <a:xfrm flipV="1">
            <a:off x="2952116" y="6278666"/>
            <a:ext cx="217768" cy="403602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Connector 290">
            <a:extLst>
              <a:ext uri="{FF2B5EF4-FFF2-40B4-BE49-F238E27FC236}">
                <a16:creationId xmlns:a16="http://schemas.microsoft.com/office/drawing/2014/main" id="{F2F2EA26-57BE-41A4-B20A-50E185C48147}"/>
              </a:ext>
            </a:extLst>
          </p:cNvPr>
          <p:cNvCxnSpPr>
            <a:cxnSpLocks/>
          </p:cNvCxnSpPr>
          <p:nvPr/>
        </p:nvCxnSpPr>
        <p:spPr>
          <a:xfrm flipH="1">
            <a:off x="6399968" y="5969835"/>
            <a:ext cx="161110" cy="284245"/>
          </a:xfrm>
          <a:prstGeom prst="line">
            <a:avLst/>
          </a:prstGeom>
          <a:ln w="19050">
            <a:solidFill>
              <a:srgbClr val="00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Connector 291">
            <a:extLst>
              <a:ext uri="{FF2B5EF4-FFF2-40B4-BE49-F238E27FC236}">
                <a16:creationId xmlns:a16="http://schemas.microsoft.com/office/drawing/2014/main" id="{F3BF5FC7-9C27-40A2-B16A-C548DA1943FD}"/>
              </a:ext>
            </a:extLst>
          </p:cNvPr>
          <p:cNvCxnSpPr>
            <a:cxnSpLocks/>
          </p:cNvCxnSpPr>
          <p:nvPr/>
        </p:nvCxnSpPr>
        <p:spPr>
          <a:xfrm flipH="1">
            <a:off x="4120447" y="5541356"/>
            <a:ext cx="288851" cy="523680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92">
            <a:extLst>
              <a:ext uri="{FF2B5EF4-FFF2-40B4-BE49-F238E27FC236}">
                <a16:creationId xmlns:a16="http://schemas.microsoft.com/office/drawing/2014/main" id="{E3C98EE2-B6A9-4ECF-B72D-FA56106A2339}"/>
              </a:ext>
            </a:extLst>
          </p:cNvPr>
          <p:cNvCxnSpPr>
            <a:cxnSpLocks/>
          </p:cNvCxnSpPr>
          <p:nvPr/>
        </p:nvCxnSpPr>
        <p:spPr>
          <a:xfrm flipH="1">
            <a:off x="1753073" y="5377043"/>
            <a:ext cx="396076" cy="246791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93">
            <a:extLst>
              <a:ext uri="{FF2B5EF4-FFF2-40B4-BE49-F238E27FC236}">
                <a16:creationId xmlns:a16="http://schemas.microsoft.com/office/drawing/2014/main" id="{654790E7-53D6-4D59-B720-8F03F1872B28}"/>
              </a:ext>
            </a:extLst>
          </p:cNvPr>
          <p:cNvCxnSpPr>
            <a:cxnSpLocks/>
          </p:cNvCxnSpPr>
          <p:nvPr/>
        </p:nvCxnSpPr>
        <p:spPr>
          <a:xfrm flipV="1">
            <a:off x="1409170" y="6299326"/>
            <a:ext cx="527866" cy="475559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>
            <a:extLst>
              <a:ext uri="{FF2B5EF4-FFF2-40B4-BE49-F238E27FC236}">
                <a16:creationId xmlns:a16="http://schemas.microsoft.com/office/drawing/2014/main" id="{F040A69E-94A9-4820-B39D-5E1D0EF9306C}"/>
              </a:ext>
            </a:extLst>
          </p:cNvPr>
          <p:cNvCxnSpPr>
            <a:cxnSpLocks/>
          </p:cNvCxnSpPr>
          <p:nvPr/>
        </p:nvCxnSpPr>
        <p:spPr>
          <a:xfrm flipV="1">
            <a:off x="883712" y="5925303"/>
            <a:ext cx="660800" cy="92558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Straight Connector 296">
            <a:extLst>
              <a:ext uri="{FF2B5EF4-FFF2-40B4-BE49-F238E27FC236}">
                <a16:creationId xmlns:a16="http://schemas.microsoft.com/office/drawing/2014/main" id="{264A9C62-D01A-49F1-8A2C-C075A5F4C379}"/>
              </a:ext>
            </a:extLst>
          </p:cNvPr>
          <p:cNvCxnSpPr>
            <a:cxnSpLocks/>
          </p:cNvCxnSpPr>
          <p:nvPr/>
        </p:nvCxnSpPr>
        <p:spPr>
          <a:xfrm>
            <a:off x="697991" y="5166413"/>
            <a:ext cx="517213" cy="92277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Straight Connector 312">
            <a:extLst>
              <a:ext uri="{FF2B5EF4-FFF2-40B4-BE49-F238E27FC236}">
                <a16:creationId xmlns:a16="http://schemas.microsoft.com/office/drawing/2014/main" id="{DBEB20DE-E3B7-4F24-A314-BBAA648D099D}"/>
              </a:ext>
            </a:extLst>
          </p:cNvPr>
          <p:cNvCxnSpPr>
            <a:cxnSpLocks/>
          </p:cNvCxnSpPr>
          <p:nvPr/>
        </p:nvCxnSpPr>
        <p:spPr>
          <a:xfrm>
            <a:off x="1774157" y="3273131"/>
            <a:ext cx="460992" cy="578923"/>
          </a:xfrm>
          <a:prstGeom prst="line">
            <a:avLst/>
          </a:prstGeom>
          <a:ln w="19050">
            <a:solidFill>
              <a:srgbClr val="00FF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Straight Connector 313">
            <a:extLst>
              <a:ext uri="{FF2B5EF4-FFF2-40B4-BE49-F238E27FC236}">
                <a16:creationId xmlns:a16="http://schemas.microsoft.com/office/drawing/2014/main" id="{BBBA8463-2510-4362-A86E-F4D7C40D9DCB}"/>
              </a:ext>
            </a:extLst>
          </p:cNvPr>
          <p:cNvCxnSpPr>
            <a:cxnSpLocks/>
          </p:cNvCxnSpPr>
          <p:nvPr/>
        </p:nvCxnSpPr>
        <p:spPr>
          <a:xfrm flipH="1">
            <a:off x="1713765" y="4791157"/>
            <a:ext cx="393367" cy="173779"/>
          </a:xfrm>
          <a:prstGeom prst="line">
            <a:avLst/>
          </a:prstGeom>
          <a:ln w="19050">
            <a:solidFill>
              <a:srgbClr val="00FF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Straight Connector 314">
            <a:extLst>
              <a:ext uri="{FF2B5EF4-FFF2-40B4-BE49-F238E27FC236}">
                <a16:creationId xmlns:a16="http://schemas.microsoft.com/office/drawing/2014/main" id="{45768580-D9BB-4811-997A-0D863C340398}"/>
              </a:ext>
            </a:extLst>
          </p:cNvPr>
          <p:cNvCxnSpPr>
            <a:cxnSpLocks/>
          </p:cNvCxnSpPr>
          <p:nvPr/>
        </p:nvCxnSpPr>
        <p:spPr>
          <a:xfrm>
            <a:off x="770245" y="4169737"/>
            <a:ext cx="640265" cy="408387"/>
          </a:xfrm>
          <a:prstGeom prst="line">
            <a:avLst/>
          </a:prstGeom>
          <a:ln w="19050">
            <a:solidFill>
              <a:srgbClr val="00FF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Straight Connector 315">
            <a:extLst>
              <a:ext uri="{FF2B5EF4-FFF2-40B4-BE49-F238E27FC236}">
                <a16:creationId xmlns:a16="http://schemas.microsoft.com/office/drawing/2014/main" id="{7284C462-09DA-42B7-B859-3D963BEDB3F8}"/>
              </a:ext>
            </a:extLst>
          </p:cNvPr>
          <p:cNvCxnSpPr>
            <a:cxnSpLocks/>
          </p:cNvCxnSpPr>
          <p:nvPr/>
        </p:nvCxnSpPr>
        <p:spPr>
          <a:xfrm>
            <a:off x="4265514" y="3433447"/>
            <a:ext cx="71081" cy="503908"/>
          </a:xfrm>
          <a:prstGeom prst="line">
            <a:avLst/>
          </a:prstGeom>
          <a:ln w="19050">
            <a:solidFill>
              <a:srgbClr val="00FF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Straight Connector 318">
            <a:extLst>
              <a:ext uri="{FF2B5EF4-FFF2-40B4-BE49-F238E27FC236}">
                <a16:creationId xmlns:a16="http://schemas.microsoft.com/office/drawing/2014/main" id="{11C42130-45C1-4B53-AE06-617BF5DE504C}"/>
              </a:ext>
            </a:extLst>
          </p:cNvPr>
          <p:cNvCxnSpPr>
            <a:cxnSpLocks/>
          </p:cNvCxnSpPr>
          <p:nvPr/>
        </p:nvCxnSpPr>
        <p:spPr>
          <a:xfrm>
            <a:off x="3173925" y="3319205"/>
            <a:ext cx="462507" cy="564511"/>
          </a:xfrm>
          <a:prstGeom prst="line">
            <a:avLst/>
          </a:prstGeom>
          <a:ln w="19050">
            <a:solidFill>
              <a:srgbClr val="00FF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Straight Connector 328">
            <a:extLst>
              <a:ext uri="{FF2B5EF4-FFF2-40B4-BE49-F238E27FC236}">
                <a16:creationId xmlns:a16="http://schemas.microsoft.com/office/drawing/2014/main" id="{F281BEC4-AEAB-4A8F-92BE-4B4EAA7BF88B}"/>
              </a:ext>
            </a:extLst>
          </p:cNvPr>
          <p:cNvCxnSpPr>
            <a:cxnSpLocks/>
          </p:cNvCxnSpPr>
          <p:nvPr/>
        </p:nvCxnSpPr>
        <p:spPr>
          <a:xfrm flipH="1">
            <a:off x="5474040" y="3582494"/>
            <a:ext cx="72237" cy="398531"/>
          </a:xfrm>
          <a:prstGeom prst="line">
            <a:avLst/>
          </a:prstGeom>
          <a:ln w="19050">
            <a:solidFill>
              <a:srgbClr val="6666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Straight Connector 330">
            <a:extLst>
              <a:ext uri="{FF2B5EF4-FFF2-40B4-BE49-F238E27FC236}">
                <a16:creationId xmlns:a16="http://schemas.microsoft.com/office/drawing/2014/main" id="{EC7054A2-056E-4110-9E4C-66823646534D}"/>
              </a:ext>
            </a:extLst>
          </p:cNvPr>
          <p:cNvCxnSpPr>
            <a:cxnSpLocks/>
          </p:cNvCxnSpPr>
          <p:nvPr/>
        </p:nvCxnSpPr>
        <p:spPr>
          <a:xfrm flipH="1" flipV="1">
            <a:off x="6205353" y="4175097"/>
            <a:ext cx="2443" cy="441116"/>
          </a:xfrm>
          <a:prstGeom prst="line">
            <a:avLst/>
          </a:prstGeom>
          <a:ln w="19050">
            <a:solidFill>
              <a:srgbClr val="6666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Straight Connector 331">
            <a:extLst>
              <a:ext uri="{FF2B5EF4-FFF2-40B4-BE49-F238E27FC236}">
                <a16:creationId xmlns:a16="http://schemas.microsoft.com/office/drawing/2014/main" id="{7B49D46D-D3DE-4BB5-BE83-BF0FA677F3C6}"/>
              </a:ext>
            </a:extLst>
          </p:cNvPr>
          <p:cNvCxnSpPr>
            <a:cxnSpLocks/>
          </p:cNvCxnSpPr>
          <p:nvPr/>
        </p:nvCxnSpPr>
        <p:spPr>
          <a:xfrm flipH="1" flipV="1">
            <a:off x="8105444" y="4041008"/>
            <a:ext cx="383080" cy="192140"/>
          </a:xfrm>
          <a:prstGeom prst="line">
            <a:avLst/>
          </a:prstGeom>
          <a:ln w="19050">
            <a:solidFill>
              <a:srgbClr val="6666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Straight Connector 334">
            <a:extLst>
              <a:ext uri="{FF2B5EF4-FFF2-40B4-BE49-F238E27FC236}">
                <a16:creationId xmlns:a16="http://schemas.microsoft.com/office/drawing/2014/main" id="{28556740-1D16-4644-B7A8-20225090271C}"/>
              </a:ext>
            </a:extLst>
          </p:cNvPr>
          <p:cNvCxnSpPr>
            <a:cxnSpLocks/>
          </p:cNvCxnSpPr>
          <p:nvPr/>
        </p:nvCxnSpPr>
        <p:spPr>
          <a:xfrm flipV="1">
            <a:off x="7473496" y="4223973"/>
            <a:ext cx="77658" cy="451936"/>
          </a:xfrm>
          <a:prstGeom prst="line">
            <a:avLst/>
          </a:prstGeom>
          <a:ln w="19050">
            <a:solidFill>
              <a:srgbClr val="6666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Straight Connector 335">
            <a:extLst>
              <a:ext uri="{FF2B5EF4-FFF2-40B4-BE49-F238E27FC236}">
                <a16:creationId xmlns:a16="http://schemas.microsoft.com/office/drawing/2014/main" id="{5CA8A07D-44FF-49B1-84B8-06DDD0523ABA}"/>
              </a:ext>
            </a:extLst>
          </p:cNvPr>
          <p:cNvCxnSpPr>
            <a:cxnSpLocks/>
          </p:cNvCxnSpPr>
          <p:nvPr/>
        </p:nvCxnSpPr>
        <p:spPr>
          <a:xfrm>
            <a:off x="7031150" y="3535771"/>
            <a:ext cx="277392" cy="445254"/>
          </a:xfrm>
          <a:prstGeom prst="line">
            <a:avLst/>
          </a:prstGeom>
          <a:ln w="19050">
            <a:solidFill>
              <a:srgbClr val="6666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Straight Connector 348">
            <a:extLst>
              <a:ext uri="{FF2B5EF4-FFF2-40B4-BE49-F238E27FC236}">
                <a16:creationId xmlns:a16="http://schemas.microsoft.com/office/drawing/2014/main" id="{6081C7C9-0F7A-46C7-BB3C-53A8AD8C4D77}"/>
              </a:ext>
            </a:extLst>
          </p:cNvPr>
          <p:cNvCxnSpPr>
            <a:cxnSpLocks/>
          </p:cNvCxnSpPr>
          <p:nvPr/>
        </p:nvCxnSpPr>
        <p:spPr>
          <a:xfrm flipH="1">
            <a:off x="7849654" y="1580919"/>
            <a:ext cx="503966" cy="235563"/>
          </a:xfrm>
          <a:prstGeom prst="line">
            <a:avLst/>
          </a:prstGeom>
          <a:ln w="19050">
            <a:solidFill>
              <a:srgbClr val="CC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Straight Connector 349">
            <a:extLst>
              <a:ext uri="{FF2B5EF4-FFF2-40B4-BE49-F238E27FC236}">
                <a16:creationId xmlns:a16="http://schemas.microsoft.com/office/drawing/2014/main" id="{8FD4A016-027D-456F-A701-7C7A7641E18E}"/>
              </a:ext>
            </a:extLst>
          </p:cNvPr>
          <p:cNvCxnSpPr>
            <a:cxnSpLocks/>
          </p:cNvCxnSpPr>
          <p:nvPr/>
        </p:nvCxnSpPr>
        <p:spPr>
          <a:xfrm>
            <a:off x="7416262" y="2469326"/>
            <a:ext cx="863205" cy="77264"/>
          </a:xfrm>
          <a:prstGeom prst="line">
            <a:avLst/>
          </a:prstGeom>
          <a:ln w="19050">
            <a:solidFill>
              <a:srgbClr val="CC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Straight Connector 350">
            <a:extLst>
              <a:ext uri="{FF2B5EF4-FFF2-40B4-BE49-F238E27FC236}">
                <a16:creationId xmlns:a16="http://schemas.microsoft.com/office/drawing/2014/main" id="{F5D26067-5080-4568-9E37-08427A56C2B4}"/>
              </a:ext>
            </a:extLst>
          </p:cNvPr>
          <p:cNvCxnSpPr>
            <a:cxnSpLocks/>
          </p:cNvCxnSpPr>
          <p:nvPr/>
        </p:nvCxnSpPr>
        <p:spPr>
          <a:xfrm flipH="1" flipV="1">
            <a:off x="5406557" y="1939418"/>
            <a:ext cx="164445" cy="376027"/>
          </a:xfrm>
          <a:prstGeom prst="line">
            <a:avLst/>
          </a:prstGeom>
          <a:ln w="19050">
            <a:solidFill>
              <a:srgbClr val="CC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Straight Connector 351">
            <a:extLst>
              <a:ext uri="{FF2B5EF4-FFF2-40B4-BE49-F238E27FC236}">
                <a16:creationId xmlns:a16="http://schemas.microsoft.com/office/drawing/2014/main" id="{8FEB1BF9-0E42-4FAE-8885-498870CF0287}"/>
              </a:ext>
            </a:extLst>
          </p:cNvPr>
          <p:cNvCxnSpPr>
            <a:cxnSpLocks/>
          </p:cNvCxnSpPr>
          <p:nvPr/>
        </p:nvCxnSpPr>
        <p:spPr>
          <a:xfrm flipH="1">
            <a:off x="6126602" y="1382458"/>
            <a:ext cx="242858" cy="338310"/>
          </a:xfrm>
          <a:prstGeom prst="line">
            <a:avLst/>
          </a:prstGeom>
          <a:ln w="19050">
            <a:solidFill>
              <a:srgbClr val="CC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3" name="Graphic 222" descr="Questions">
            <a:extLst>
              <a:ext uri="{FF2B5EF4-FFF2-40B4-BE49-F238E27FC236}">
                <a16:creationId xmlns:a16="http://schemas.microsoft.com/office/drawing/2014/main" id="{06603297-F66C-45BB-B3A4-B661CF14A9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95186" y="15548520"/>
            <a:ext cx="283196" cy="283196"/>
          </a:xfrm>
          <a:prstGeom prst="rect">
            <a:avLst/>
          </a:prstGeom>
        </p:spPr>
      </p:pic>
      <p:cxnSp>
        <p:nvCxnSpPr>
          <p:cNvPr id="239" name="Straight Connector 238">
            <a:extLst>
              <a:ext uri="{FF2B5EF4-FFF2-40B4-BE49-F238E27FC236}">
                <a16:creationId xmlns:a16="http://schemas.microsoft.com/office/drawing/2014/main" id="{E9C97C25-E87C-4688-B9E2-4709C4701EBA}"/>
              </a:ext>
            </a:extLst>
          </p:cNvPr>
          <p:cNvCxnSpPr>
            <a:cxnSpLocks/>
          </p:cNvCxnSpPr>
          <p:nvPr/>
        </p:nvCxnSpPr>
        <p:spPr>
          <a:xfrm flipH="1" flipV="1">
            <a:off x="5498476" y="14958157"/>
            <a:ext cx="159467" cy="525635"/>
          </a:xfrm>
          <a:prstGeom prst="line">
            <a:avLst/>
          </a:prstGeom>
          <a:ln w="19050">
            <a:solidFill>
              <a:srgbClr val="175A6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Straight Connector 244">
            <a:extLst>
              <a:ext uri="{FF2B5EF4-FFF2-40B4-BE49-F238E27FC236}">
                <a16:creationId xmlns:a16="http://schemas.microsoft.com/office/drawing/2014/main" id="{7F1A79A6-3D34-4FC4-9C19-8460E577F9E8}"/>
              </a:ext>
            </a:extLst>
          </p:cNvPr>
          <p:cNvCxnSpPr>
            <a:cxnSpLocks/>
          </p:cNvCxnSpPr>
          <p:nvPr/>
        </p:nvCxnSpPr>
        <p:spPr>
          <a:xfrm flipH="1">
            <a:off x="1832443" y="14014808"/>
            <a:ext cx="723918" cy="465246"/>
          </a:xfrm>
          <a:prstGeom prst="line">
            <a:avLst/>
          </a:pr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4518462E-D2C0-4330-A1C6-EB29FDD2D390}"/>
              </a:ext>
            </a:extLst>
          </p:cNvPr>
          <p:cNvCxnSpPr>
            <a:cxnSpLocks/>
          </p:cNvCxnSpPr>
          <p:nvPr/>
        </p:nvCxnSpPr>
        <p:spPr>
          <a:xfrm>
            <a:off x="5374431" y="12325550"/>
            <a:ext cx="171233" cy="406114"/>
          </a:xfrm>
          <a:prstGeom prst="line">
            <a:avLst/>
          </a:prstGeom>
          <a:ln w="19050"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Straight Connector 338">
            <a:extLst>
              <a:ext uri="{FF2B5EF4-FFF2-40B4-BE49-F238E27FC236}">
                <a16:creationId xmlns:a16="http://schemas.microsoft.com/office/drawing/2014/main" id="{6D416EDD-4429-4867-8075-7E613542FFBC}"/>
              </a:ext>
            </a:extLst>
          </p:cNvPr>
          <p:cNvCxnSpPr>
            <a:cxnSpLocks/>
          </p:cNvCxnSpPr>
          <p:nvPr/>
        </p:nvCxnSpPr>
        <p:spPr>
          <a:xfrm flipH="1" flipV="1">
            <a:off x="6776872" y="10616432"/>
            <a:ext cx="227498" cy="361099"/>
          </a:xfrm>
          <a:prstGeom prst="line">
            <a:avLst/>
          </a:prstGeom>
          <a:ln w="19050">
            <a:solidFill>
              <a:srgbClr val="7030A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Straight Connector 354">
            <a:extLst>
              <a:ext uri="{FF2B5EF4-FFF2-40B4-BE49-F238E27FC236}">
                <a16:creationId xmlns:a16="http://schemas.microsoft.com/office/drawing/2014/main" id="{D55C3642-A5E1-491B-B092-D0541833676C}"/>
              </a:ext>
            </a:extLst>
          </p:cNvPr>
          <p:cNvCxnSpPr>
            <a:cxnSpLocks/>
          </p:cNvCxnSpPr>
          <p:nvPr/>
        </p:nvCxnSpPr>
        <p:spPr>
          <a:xfrm flipH="1" flipV="1">
            <a:off x="5643809" y="10574006"/>
            <a:ext cx="23194" cy="567016"/>
          </a:xfrm>
          <a:prstGeom prst="line">
            <a:avLst/>
          </a:prstGeom>
          <a:ln w="19050">
            <a:solidFill>
              <a:srgbClr val="7030A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traight Connector 359">
            <a:extLst>
              <a:ext uri="{FF2B5EF4-FFF2-40B4-BE49-F238E27FC236}">
                <a16:creationId xmlns:a16="http://schemas.microsoft.com/office/drawing/2014/main" id="{7784400B-B631-4AAF-A290-500FFB3F299A}"/>
              </a:ext>
            </a:extLst>
          </p:cNvPr>
          <p:cNvCxnSpPr>
            <a:cxnSpLocks/>
          </p:cNvCxnSpPr>
          <p:nvPr/>
        </p:nvCxnSpPr>
        <p:spPr>
          <a:xfrm flipV="1">
            <a:off x="4492090" y="10554188"/>
            <a:ext cx="260911" cy="562208"/>
          </a:xfrm>
          <a:prstGeom prst="line">
            <a:avLst/>
          </a:prstGeom>
          <a:ln w="19050">
            <a:solidFill>
              <a:srgbClr val="7030A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traight Connector 363">
            <a:extLst>
              <a:ext uri="{FF2B5EF4-FFF2-40B4-BE49-F238E27FC236}">
                <a16:creationId xmlns:a16="http://schemas.microsoft.com/office/drawing/2014/main" id="{49061455-C893-49C5-9CA9-C3CE8CEED2D8}"/>
              </a:ext>
            </a:extLst>
          </p:cNvPr>
          <p:cNvCxnSpPr>
            <a:cxnSpLocks/>
          </p:cNvCxnSpPr>
          <p:nvPr/>
        </p:nvCxnSpPr>
        <p:spPr>
          <a:xfrm flipH="1">
            <a:off x="3912612" y="10070159"/>
            <a:ext cx="193558" cy="361679"/>
          </a:xfrm>
          <a:prstGeom prst="line">
            <a:avLst/>
          </a:prstGeom>
          <a:ln w="19050">
            <a:solidFill>
              <a:srgbClr val="7030A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E32EECB3-EFE9-4D32-B122-0C08B9925AC7}"/>
              </a:ext>
            </a:extLst>
          </p:cNvPr>
          <p:cNvGrpSpPr/>
          <p:nvPr/>
        </p:nvGrpSpPr>
        <p:grpSpPr>
          <a:xfrm>
            <a:off x="1948720" y="7729336"/>
            <a:ext cx="1214980" cy="1304869"/>
            <a:chOff x="1032763" y="8100640"/>
            <a:chExt cx="1214980" cy="1304869"/>
          </a:xfrm>
        </p:grpSpPr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F27F42E0-96A0-410E-9D31-0DE167776EF4}"/>
                </a:ext>
              </a:extLst>
            </p:cNvPr>
            <p:cNvSpPr/>
            <p:nvPr/>
          </p:nvSpPr>
          <p:spPr>
            <a:xfrm>
              <a:off x="1032763" y="8100640"/>
              <a:ext cx="1214980" cy="1304869"/>
            </a:xfrm>
            <a:prstGeom prst="ellipse">
              <a:avLst/>
            </a:prstGeom>
            <a:solidFill>
              <a:srgbClr val="800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5461EE6-B10C-4613-9082-72A9BA33CF97}"/>
                </a:ext>
              </a:extLst>
            </p:cNvPr>
            <p:cNvGrpSpPr/>
            <p:nvPr/>
          </p:nvGrpSpPr>
          <p:grpSpPr>
            <a:xfrm>
              <a:off x="1191175" y="8260921"/>
              <a:ext cx="872018" cy="923635"/>
              <a:chOff x="6827431" y="5762070"/>
              <a:chExt cx="872018" cy="923635"/>
            </a:xfrm>
          </p:grpSpPr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id="{7F00163B-8BDB-AF44-A463-AD1ACB8794F0}"/>
                  </a:ext>
                </a:extLst>
              </p:cNvPr>
              <p:cNvSpPr/>
              <p:nvPr/>
            </p:nvSpPr>
            <p:spPr>
              <a:xfrm>
                <a:off x="6886747" y="5762070"/>
                <a:ext cx="812702" cy="9033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4C2D29B9-5F30-4776-B19D-26C6EDDFFCA6}"/>
                  </a:ext>
                </a:extLst>
              </p:cNvPr>
              <p:cNvGrpSpPr/>
              <p:nvPr/>
            </p:nvGrpSpPr>
            <p:grpSpPr>
              <a:xfrm>
                <a:off x="6827431" y="5839995"/>
                <a:ext cx="855593" cy="845710"/>
                <a:chOff x="7063843" y="5663292"/>
                <a:chExt cx="855593" cy="845710"/>
              </a:xfrm>
            </p:grpSpPr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8D21D4E0-BB80-4FF9-8DD6-CD9C57FC8C53}"/>
                    </a:ext>
                  </a:extLst>
                </p:cNvPr>
                <p:cNvSpPr txBox="1"/>
                <p:nvPr/>
              </p:nvSpPr>
              <p:spPr>
                <a:xfrm>
                  <a:off x="7063843" y="5681819"/>
                  <a:ext cx="834017" cy="8271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4800" b="1"/>
                    <a:t>11</a:t>
                  </a:r>
                </a:p>
              </p:txBody>
            </p:sp>
            <p:sp>
              <p:nvSpPr>
                <p:cNvPr id="342" name="TextBox 341">
                  <a:extLst>
                    <a:ext uri="{FF2B5EF4-FFF2-40B4-BE49-F238E27FC236}">
                      <a16:creationId xmlns:a16="http://schemas.microsoft.com/office/drawing/2014/main" id="{EBA56DCE-A8F8-4EF6-BAD0-E4132CBFE1EC}"/>
                    </a:ext>
                  </a:extLst>
                </p:cNvPr>
                <p:cNvSpPr txBox="1"/>
                <p:nvPr/>
              </p:nvSpPr>
              <p:spPr>
                <a:xfrm>
                  <a:off x="7078362" y="5663292"/>
                  <a:ext cx="84107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/>
                    <a:t>YEAR</a:t>
                  </a:r>
                </a:p>
              </p:txBody>
            </p:sp>
          </p:grp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A010D6B-DBC7-7E9E-2882-5D4E1DB5D201}"/>
              </a:ext>
            </a:extLst>
          </p:cNvPr>
          <p:cNvGrpSpPr/>
          <p:nvPr/>
        </p:nvGrpSpPr>
        <p:grpSpPr>
          <a:xfrm>
            <a:off x="7982425" y="4638519"/>
            <a:ext cx="1529704" cy="784390"/>
            <a:chOff x="7982425" y="4638519"/>
            <a:chExt cx="1529704" cy="784390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76DE82D3-C416-FE76-090F-2799983AAE7D}"/>
                </a:ext>
              </a:extLst>
            </p:cNvPr>
            <p:cNvSpPr/>
            <p:nvPr/>
          </p:nvSpPr>
          <p:spPr>
            <a:xfrm>
              <a:off x="7982425" y="4638519"/>
              <a:ext cx="1529704" cy="756326"/>
            </a:xfrm>
            <a:prstGeom prst="wedgeRoundRectCallout">
              <a:avLst>
                <a:gd name="adj1" fmla="val -66013"/>
                <a:gd name="adj2" fmla="val 127871"/>
                <a:gd name="adj3" fmla="val 16667"/>
              </a:avLst>
            </a:prstGeom>
            <a:solidFill>
              <a:srgbClr val="FF99C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ED429BB-0285-F2F4-6890-2A619BEABCCB}"/>
                </a:ext>
              </a:extLst>
            </p:cNvPr>
            <p:cNvSpPr txBox="1"/>
            <p:nvPr/>
          </p:nvSpPr>
          <p:spPr>
            <a:xfrm>
              <a:off x="8039055" y="4684245"/>
              <a:ext cx="140651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/>
                <a:t>R032: Principles of Care (exam unit)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36A8F7E-BE3E-D29A-99FD-9905DA36C616}"/>
              </a:ext>
            </a:extLst>
          </p:cNvPr>
          <p:cNvGrpSpPr/>
          <p:nvPr/>
        </p:nvGrpSpPr>
        <p:grpSpPr>
          <a:xfrm>
            <a:off x="7291975" y="13269191"/>
            <a:ext cx="2153590" cy="1215277"/>
            <a:chOff x="7982425" y="4638519"/>
            <a:chExt cx="1529704" cy="1215277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9D0C37AE-C793-0C2E-5E99-165D8A50A913}"/>
                </a:ext>
              </a:extLst>
            </p:cNvPr>
            <p:cNvSpPr/>
            <p:nvPr/>
          </p:nvSpPr>
          <p:spPr>
            <a:xfrm>
              <a:off x="7982425" y="4638519"/>
              <a:ext cx="1529704" cy="756326"/>
            </a:xfrm>
            <a:prstGeom prst="wedgeRoundRectCallout">
              <a:avLst>
                <a:gd name="adj1" fmla="val -66013"/>
                <a:gd name="adj2" fmla="val 127871"/>
                <a:gd name="adj3" fmla="val 16667"/>
              </a:avLst>
            </a:prstGeom>
            <a:solidFill>
              <a:srgbClr val="FF99C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B443C4-B016-067C-7A20-7ED518444B39}"/>
                </a:ext>
              </a:extLst>
            </p:cNvPr>
            <p:cNvSpPr txBox="1"/>
            <p:nvPr/>
          </p:nvSpPr>
          <p:spPr>
            <a:xfrm>
              <a:off x="8039055" y="4684245"/>
              <a:ext cx="140651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/>
                <a:t>R033: Supporting individuals through life events 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91C7B2-64CE-4D12-1060-6870CECBC0DD}"/>
              </a:ext>
            </a:extLst>
          </p:cNvPr>
          <p:cNvGrpSpPr/>
          <p:nvPr/>
        </p:nvGrpSpPr>
        <p:grpSpPr>
          <a:xfrm>
            <a:off x="5583953" y="9256751"/>
            <a:ext cx="2094857" cy="638932"/>
            <a:chOff x="6808801" y="4863483"/>
            <a:chExt cx="1529704" cy="756326"/>
          </a:xfrm>
        </p:grpSpPr>
        <p:sp>
          <p:nvSpPr>
            <p:cNvPr id="18" name="Speech Bubble: Rectangle with Corners Rounded 17">
              <a:extLst>
                <a:ext uri="{FF2B5EF4-FFF2-40B4-BE49-F238E27FC236}">
                  <a16:creationId xmlns:a16="http://schemas.microsoft.com/office/drawing/2014/main" id="{3ECE7F66-C0F1-7FD6-225D-2F48DFC31446}"/>
                </a:ext>
              </a:extLst>
            </p:cNvPr>
            <p:cNvSpPr/>
            <p:nvPr/>
          </p:nvSpPr>
          <p:spPr>
            <a:xfrm>
              <a:off x="6808801" y="4863483"/>
              <a:ext cx="1529704" cy="756326"/>
            </a:xfrm>
            <a:prstGeom prst="wedgeRoundRectCallout">
              <a:avLst>
                <a:gd name="adj1" fmla="val 56500"/>
                <a:gd name="adj2" fmla="val 115907"/>
                <a:gd name="adj3" fmla="val 16667"/>
              </a:avLst>
            </a:prstGeom>
            <a:solidFill>
              <a:srgbClr val="FF99C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9AD0A84-C66F-8D88-F8D8-2028734B1131}"/>
                </a:ext>
              </a:extLst>
            </p:cNvPr>
            <p:cNvSpPr txBox="1"/>
            <p:nvPr/>
          </p:nvSpPr>
          <p:spPr>
            <a:xfrm>
              <a:off x="6893720" y="4934642"/>
              <a:ext cx="14065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/>
                <a:t>R035: Health Promotion Campaigns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EE962F0-E02B-079D-A49D-33A563708C62}"/>
              </a:ext>
            </a:extLst>
          </p:cNvPr>
          <p:cNvSpPr txBox="1"/>
          <p:nvPr/>
        </p:nvSpPr>
        <p:spPr>
          <a:xfrm>
            <a:off x="8279467" y="1255408"/>
            <a:ext cx="989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Security </a:t>
            </a:r>
          </a:p>
          <a:p>
            <a:r>
              <a:rPr lang="en-GB" sz="1400" dirty="0"/>
              <a:t>Measures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30783A-D1A2-24DF-E928-843E8106D97C}"/>
              </a:ext>
            </a:extLst>
          </p:cNvPr>
          <p:cNvSpPr txBox="1"/>
          <p:nvPr/>
        </p:nvSpPr>
        <p:spPr>
          <a:xfrm>
            <a:off x="5137010" y="2303625"/>
            <a:ext cx="134998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b="1" dirty="0"/>
              <a:t>EXAM</a:t>
            </a:r>
          </a:p>
          <a:p>
            <a:r>
              <a:rPr lang="en-GB" sz="1400" dirty="0"/>
              <a:t>1 hour 15 mins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980CD8-2FF9-CA5A-506C-2B6EA326F189}"/>
              </a:ext>
            </a:extLst>
          </p:cNvPr>
          <p:cNvSpPr txBox="1"/>
          <p:nvPr/>
        </p:nvSpPr>
        <p:spPr>
          <a:xfrm>
            <a:off x="6978833" y="4432077"/>
            <a:ext cx="1192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Risk assessment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76DBEF2-E377-1AF8-0254-02874A71FB16}"/>
              </a:ext>
            </a:extLst>
          </p:cNvPr>
          <p:cNvSpPr txBox="1"/>
          <p:nvPr/>
        </p:nvSpPr>
        <p:spPr>
          <a:xfrm>
            <a:off x="6614313" y="2257735"/>
            <a:ext cx="1192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Safety Measures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C2553A-6118-4F37-B58D-27CF25A8BEF4}"/>
              </a:ext>
            </a:extLst>
          </p:cNvPr>
          <p:cNvSpPr txBox="1"/>
          <p:nvPr/>
        </p:nvSpPr>
        <p:spPr>
          <a:xfrm>
            <a:off x="8452433" y="4147564"/>
            <a:ext cx="1192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Safety procedures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6C9410-D6F7-8042-9AEF-4E87F4C14225}"/>
              </a:ext>
            </a:extLst>
          </p:cNvPr>
          <p:cNvSpPr txBox="1"/>
          <p:nvPr/>
        </p:nvSpPr>
        <p:spPr>
          <a:xfrm>
            <a:off x="2360570" y="2564084"/>
            <a:ext cx="11925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Safeguarding: procedures and training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7E17588-21B1-0E27-A0CF-E77CCFC41ED7}"/>
              </a:ext>
            </a:extLst>
          </p:cNvPr>
          <p:cNvSpPr txBox="1"/>
          <p:nvPr/>
        </p:nvSpPr>
        <p:spPr>
          <a:xfrm>
            <a:off x="3817083" y="3167034"/>
            <a:ext cx="1004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DBS / DSL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2A0833-69D8-5877-8314-F452CC8BB48F}"/>
              </a:ext>
            </a:extLst>
          </p:cNvPr>
          <p:cNvSpPr txBox="1"/>
          <p:nvPr/>
        </p:nvSpPr>
        <p:spPr>
          <a:xfrm>
            <a:off x="5931146" y="1078169"/>
            <a:ext cx="1192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Final revision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1FD4B3-86C3-FE14-714A-ADB15ECC1B50}"/>
              </a:ext>
            </a:extLst>
          </p:cNvPr>
          <p:cNvSpPr txBox="1"/>
          <p:nvPr/>
        </p:nvSpPr>
        <p:spPr>
          <a:xfrm>
            <a:off x="113362" y="3487251"/>
            <a:ext cx="13479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Importance of effective communication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0811328-313E-AED3-8D8A-C0529FD01771}"/>
              </a:ext>
            </a:extLst>
          </p:cNvPr>
          <p:cNvSpPr txBox="1"/>
          <p:nvPr/>
        </p:nvSpPr>
        <p:spPr>
          <a:xfrm>
            <a:off x="5802555" y="4523686"/>
            <a:ext cx="108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Personal Hygiene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318C9F-DBC9-48A9-61F3-99B34E68417E}"/>
              </a:ext>
            </a:extLst>
          </p:cNvPr>
          <p:cNvSpPr txBox="1"/>
          <p:nvPr/>
        </p:nvSpPr>
        <p:spPr>
          <a:xfrm>
            <a:off x="5054974" y="3069735"/>
            <a:ext cx="1192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General cleanliness 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F112B7-84C9-3A46-CFCF-33551B527929}"/>
              </a:ext>
            </a:extLst>
          </p:cNvPr>
          <p:cNvCxnSpPr>
            <a:cxnSpLocks/>
          </p:cNvCxnSpPr>
          <p:nvPr/>
        </p:nvCxnSpPr>
        <p:spPr>
          <a:xfrm flipH="1" flipV="1">
            <a:off x="8662186" y="3048522"/>
            <a:ext cx="300449" cy="416398"/>
          </a:xfrm>
          <a:prstGeom prst="line">
            <a:avLst/>
          </a:prstGeom>
          <a:ln w="19050">
            <a:solidFill>
              <a:srgbClr val="CC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07E478D-F347-891A-4A10-859B0404513E}"/>
              </a:ext>
            </a:extLst>
          </p:cNvPr>
          <p:cNvSpPr txBox="1"/>
          <p:nvPr/>
        </p:nvSpPr>
        <p:spPr>
          <a:xfrm>
            <a:off x="8564038" y="3502787"/>
            <a:ext cx="1260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Equipment </a:t>
            </a:r>
            <a:br>
              <a:rPr lang="en-GB" sz="1400" dirty="0"/>
            </a:br>
            <a:r>
              <a:rPr lang="en-GB" sz="1400" dirty="0"/>
              <a:t>considerations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9E08ABC-5C46-9E28-4732-C704B0C60F68}"/>
              </a:ext>
            </a:extLst>
          </p:cNvPr>
          <p:cNvSpPr txBox="1"/>
          <p:nvPr/>
        </p:nvSpPr>
        <p:spPr>
          <a:xfrm>
            <a:off x="8763804" y="2207716"/>
            <a:ext cx="100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Staff</a:t>
            </a:r>
          </a:p>
          <a:p>
            <a:r>
              <a:rPr lang="en-GB" sz="1400" dirty="0"/>
              <a:t>Training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888527F-6219-E0FD-F502-1FECD98DEA9E}"/>
              </a:ext>
            </a:extLst>
          </p:cNvPr>
          <p:cNvCxnSpPr>
            <a:cxnSpLocks/>
          </p:cNvCxnSpPr>
          <p:nvPr/>
        </p:nvCxnSpPr>
        <p:spPr>
          <a:xfrm flipH="1" flipV="1">
            <a:off x="8543996" y="2256607"/>
            <a:ext cx="236380" cy="117676"/>
          </a:xfrm>
          <a:prstGeom prst="line">
            <a:avLst/>
          </a:prstGeom>
          <a:ln w="19050">
            <a:solidFill>
              <a:srgbClr val="CC00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589DDAE0-83FF-3164-FC0C-6F41DCC6D9C3}"/>
              </a:ext>
            </a:extLst>
          </p:cNvPr>
          <p:cNvSpPr txBox="1"/>
          <p:nvPr/>
        </p:nvSpPr>
        <p:spPr>
          <a:xfrm>
            <a:off x="6756769" y="3260330"/>
            <a:ext cx="4698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PPE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90ACF7B-24AA-D1E2-B70C-959E4F7FE73B}"/>
              </a:ext>
            </a:extLst>
          </p:cNvPr>
          <p:cNvSpPr txBox="1"/>
          <p:nvPr/>
        </p:nvSpPr>
        <p:spPr>
          <a:xfrm>
            <a:off x="840026" y="2766832"/>
            <a:ext cx="1192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Safeguarding: who needs it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897E65A-4253-3B0B-12A2-FABED042AC2D}"/>
              </a:ext>
            </a:extLst>
          </p:cNvPr>
          <p:cNvSpPr txBox="1"/>
          <p:nvPr/>
        </p:nvSpPr>
        <p:spPr>
          <a:xfrm>
            <a:off x="2004653" y="4517659"/>
            <a:ext cx="1347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Special forms of communication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D7BB0B8-97CB-25F5-2402-CC373B8C7A39}"/>
              </a:ext>
            </a:extLst>
          </p:cNvPr>
          <p:cNvSpPr txBox="1"/>
          <p:nvPr/>
        </p:nvSpPr>
        <p:spPr>
          <a:xfrm>
            <a:off x="99396" y="4650955"/>
            <a:ext cx="972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Active</a:t>
            </a:r>
          </a:p>
          <a:p>
            <a:r>
              <a:rPr lang="en-GB" sz="1400" dirty="0"/>
              <a:t>listening </a:t>
            </a:r>
          </a:p>
          <a:p>
            <a:r>
              <a:rPr lang="en-GB" sz="1400" dirty="0"/>
              <a:t>skills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EEFE50C-DDA5-AD9E-26C5-80FF986FA26E}"/>
              </a:ext>
            </a:extLst>
          </p:cNvPr>
          <p:cNvSpPr txBox="1"/>
          <p:nvPr/>
        </p:nvSpPr>
        <p:spPr>
          <a:xfrm>
            <a:off x="2107996" y="5132735"/>
            <a:ext cx="1347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Non-verbal communication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C8A2934-0DBD-6C97-B4B8-4FC2E8446E26}"/>
              </a:ext>
            </a:extLst>
          </p:cNvPr>
          <p:cNvSpPr txBox="1"/>
          <p:nvPr/>
        </p:nvSpPr>
        <p:spPr>
          <a:xfrm>
            <a:off x="96281" y="5813009"/>
            <a:ext cx="1347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Verbal communication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7523162-A955-BB57-7E2D-5B85E3B12E21}"/>
              </a:ext>
            </a:extLst>
          </p:cNvPr>
          <p:cNvSpPr txBox="1"/>
          <p:nvPr/>
        </p:nvSpPr>
        <p:spPr>
          <a:xfrm>
            <a:off x="557713" y="6750616"/>
            <a:ext cx="1367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Impacts of not applying PCVs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5E4D006-EE9B-C13B-23B4-19E7245D4A2D}"/>
              </a:ext>
            </a:extLst>
          </p:cNvPr>
          <p:cNvSpPr txBox="1"/>
          <p:nvPr/>
        </p:nvSpPr>
        <p:spPr>
          <a:xfrm>
            <a:off x="2223111" y="6664867"/>
            <a:ext cx="10044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Benefits of applying PCVs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B1F5AB-E5DE-904D-1B83-1328AAEDA59C}"/>
              </a:ext>
            </a:extLst>
          </p:cNvPr>
          <p:cNvSpPr txBox="1"/>
          <p:nvPr/>
        </p:nvSpPr>
        <p:spPr>
          <a:xfrm>
            <a:off x="4056567" y="4831456"/>
            <a:ext cx="828227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Person Centred Values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846ABF-0791-5916-3F95-1CF6AB4E49BA}"/>
              </a:ext>
            </a:extLst>
          </p:cNvPr>
          <p:cNvSpPr txBox="1"/>
          <p:nvPr/>
        </p:nvSpPr>
        <p:spPr>
          <a:xfrm>
            <a:off x="3249299" y="6738203"/>
            <a:ext cx="1004425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The 6 Cs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A2D05C-0C65-25DC-EBED-0985F6E64032}"/>
              </a:ext>
            </a:extLst>
          </p:cNvPr>
          <p:cNvCxnSpPr>
            <a:cxnSpLocks/>
          </p:cNvCxnSpPr>
          <p:nvPr/>
        </p:nvCxnSpPr>
        <p:spPr>
          <a:xfrm flipV="1">
            <a:off x="3699158" y="6410670"/>
            <a:ext cx="100303" cy="300882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AB7F386-7EC5-C8AA-5180-0D69477B952B}"/>
              </a:ext>
            </a:extLst>
          </p:cNvPr>
          <p:cNvCxnSpPr>
            <a:cxnSpLocks/>
          </p:cNvCxnSpPr>
          <p:nvPr/>
        </p:nvCxnSpPr>
        <p:spPr>
          <a:xfrm flipH="1" flipV="1">
            <a:off x="4914740" y="6381322"/>
            <a:ext cx="46528" cy="491647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64F8B69-68F5-C0D4-EFB2-71CE773434E8}"/>
              </a:ext>
            </a:extLst>
          </p:cNvPr>
          <p:cNvCxnSpPr>
            <a:cxnSpLocks/>
          </p:cNvCxnSpPr>
          <p:nvPr/>
        </p:nvCxnSpPr>
        <p:spPr>
          <a:xfrm flipH="1">
            <a:off x="5589531" y="5831610"/>
            <a:ext cx="252093" cy="374136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1222C5D-BC29-4727-6F80-B334A88043F0}"/>
              </a:ext>
            </a:extLst>
          </p:cNvPr>
          <p:cNvCxnSpPr>
            <a:cxnSpLocks/>
          </p:cNvCxnSpPr>
          <p:nvPr/>
        </p:nvCxnSpPr>
        <p:spPr>
          <a:xfrm flipH="1" flipV="1">
            <a:off x="6675710" y="6322646"/>
            <a:ext cx="208044" cy="388927"/>
          </a:xfrm>
          <a:prstGeom prst="line">
            <a:avLst/>
          </a:prstGeom>
          <a:ln w="19050">
            <a:solidFill>
              <a:srgbClr val="FF00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DF883715-3D4B-A351-86D1-6868A4CAB552}"/>
              </a:ext>
            </a:extLst>
          </p:cNvPr>
          <p:cNvSpPr txBox="1"/>
          <p:nvPr/>
        </p:nvSpPr>
        <p:spPr>
          <a:xfrm>
            <a:off x="4318574" y="6840873"/>
            <a:ext cx="154770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Benefits of maintaining rights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271CF-D1C3-B6FB-475C-B181EEF884FB}"/>
              </a:ext>
            </a:extLst>
          </p:cNvPr>
          <p:cNvSpPr txBox="1"/>
          <p:nvPr/>
        </p:nvSpPr>
        <p:spPr>
          <a:xfrm>
            <a:off x="5668697" y="5168821"/>
            <a:ext cx="1004425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Rights of service user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4F87306-1524-88F4-2B97-7BC0A4290E13}"/>
              </a:ext>
            </a:extLst>
          </p:cNvPr>
          <p:cNvSpPr txBox="1"/>
          <p:nvPr/>
        </p:nvSpPr>
        <p:spPr>
          <a:xfrm>
            <a:off x="6138239" y="6664867"/>
            <a:ext cx="1298088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Health / social care settings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986EDF4-A3D2-5C9C-2383-5B0EC65F189C}"/>
              </a:ext>
            </a:extLst>
          </p:cNvPr>
          <p:cNvSpPr txBox="1"/>
          <p:nvPr/>
        </p:nvSpPr>
        <p:spPr>
          <a:xfrm>
            <a:off x="8629122" y="5638168"/>
            <a:ext cx="113657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Final</a:t>
            </a:r>
            <a:endParaRPr lang="en-US" dirty="0">
              <a:ea typeface="Calibri"/>
              <a:cs typeface="Calibri"/>
            </a:endParaRPr>
          </a:p>
          <a:p>
            <a:r>
              <a:rPr lang="en-GB" sz="1400" dirty="0">
                <a:ea typeface="Calibri"/>
                <a:cs typeface="Calibri"/>
              </a:rPr>
              <a:t> submission</a:t>
            </a:r>
            <a:endParaRPr lang="en-US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1C3DB0B-E8EE-0876-3F17-45D1FFC84D30}"/>
              </a:ext>
            </a:extLst>
          </p:cNvPr>
          <p:cNvSpPr txBox="1"/>
          <p:nvPr/>
        </p:nvSpPr>
        <p:spPr>
          <a:xfrm>
            <a:off x="8858638" y="7368888"/>
            <a:ext cx="98974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</a:t>
            </a:r>
            <a:br>
              <a:rPr lang="en-GB" sz="1400" dirty="0">
                <a:ea typeface="Calibri"/>
                <a:cs typeface="Calibri"/>
              </a:rPr>
            </a:br>
            <a:r>
              <a:rPr lang="en-GB" sz="1400" dirty="0">
                <a:ea typeface="Calibri"/>
                <a:cs typeface="Calibri"/>
              </a:rPr>
              <a:t>Evaluation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29088BF-6A7D-AF12-AED9-EC238BEA0169}"/>
              </a:ext>
            </a:extLst>
          </p:cNvPr>
          <p:cNvSpPr txBox="1"/>
          <p:nvPr/>
        </p:nvSpPr>
        <p:spPr>
          <a:xfrm>
            <a:off x="7845906" y="8835599"/>
            <a:ext cx="113657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Deliver</a:t>
            </a:r>
            <a:endParaRPr lang="en-US" dirty="0">
              <a:ea typeface="Calibri"/>
              <a:cs typeface="Calibri"/>
            </a:endParaRPr>
          </a:p>
          <a:p>
            <a:r>
              <a:rPr lang="en-GB" sz="1400" dirty="0">
                <a:ea typeface="Calibri"/>
                <a:cs typeface="Calibri"/>
              </a:rPr>
              <a:t>campaign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1B4BA6F-506C-88DF-9CAD-D396B39D0990}"/>
              </a:ext>
            </a:extLst>
          </p:cNvPr>
          <p:cNvSpPr txBox="1"/>
          <p:nvPr/>
        </p:nvSpPr>
        <p:spPr>
          <a:xfrm>
            <a:off x="4969325" y="7486224"/>
            <a:ext cx="113657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create</a:t>
            </a:r>
            <a:br>
              <a:rPr lang="en-GB" sz="1400" dirty="0">
                <a:ea typeface="Calibri"/>
                <a:cs typeface="Calibri"/>
              </a:rPr>
            </a:br>
            <a:r>
              <a:rPr lang="en-GB" sz="1400" dirty="0">
                <a:ea typeface="Calibri"/>
                <a:cs typeface="Calibri"/>
              </a:rPr>
              <a:t>resources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78DC0CB-730C-DC84-E07A-730E6B7CFD8A}"/>
              </a:ext>
            </a:extLst>
          </p:cNvPr>
          <p:cNvSpPr txBox="1"/>
          <p:nvPr/>
        </p:nvSpPr>
        <p:spPr>
          <a:xfrm>
            <a:off x="3413582" y="8835599"/>
            <a:ext cx="113657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Plan </a:t>
            </a:r>
            <a:endParaRPr lang="en-US" dirty="0">
              <a:ea typeface="Calibri"/>
              <a:cs typeface="Calibri"/>
            </a:endParaRPr>
          </a:p>
          <a:p>
            <a:r>
              <a:rPr lang="en-GB" sz="1400" dirty="0">
                <a:ea typeface="Calibri"/>
                <a:cs typeface="Calibri"/>
              </a:rPr>
              <a:t>campaign 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47B70DA-F4E6-D074-6305-D46AA746F0EE}"/>
              </a:ext>
            </a:extLst>
          </p:cNvPr>
          <p:cNvSpPr txBox="1"/>
          <p:nvPr/>
        </p:nvSpPr>
        <p:spPr>
          <a:xfrm>
            <a:off x="97108" y="8080445"/>
            <a:ext cx="134031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Benefits 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02A4F6E-7D59-A877-5C29-65484E46AAAD}"/>
              </a:ext>
            </a:extLst>
          </p:cNvPr>
          <p:cNvSpPr txBox="1"/>
          <p:nvPr/>
        </p:nvSpPr>
        <p:spPr>
          <a:xfrm>
            <a:off x="3827" y="8988382"/>
            <a:ext cx="123844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Barriers 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14388CF-26B1-2D31-A9E2-103F944E467E}"/>
              </a:ext>
            </a:extLst>
          </p:cNvPr>
          <p:cNvSpPr txBox="1"/>
          <p:nvPr/>
        </p:nvSpPr>
        <p:spPr>
          <a:xfrm>
            <a:off x="97214" y="10167844"/>
            <a:ext cx="113657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Factors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65AC060-A87C-6E37-EBC6-E7286217D5B1}"/>
              </a:ext>
            </a:extLst>
          </p:cNvPr>
          <p:cNvSpPr txBox="1"/>
          <p:nvPr/>
        </p:nvSpPr>
        <p:spPr>
          <a:xfrm>
            <a:off x="1878830" y="9429683"/>
            <a:ext cx="134880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Introduce campaign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A01F625-10E6-37A7-8664-B2715B99E050}"/>
              </a:ext>
            </a:extLst>
          </p:cNvPr>
          <p:cNvSpPr txBox="1"/>
          <p:nvPr/>
        </p:nvSpPr>
        <p:spPr>
          <a:xfrm>
            <a:off x="623302" y="10880646"/>
            <a:ext cx="1136573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Benefits of being healthy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B002C7C-A4C3-685E-E552-88A004133C39}"/>
              </a:ext>
            </a:extLst>
          </p:cNvPr>
          <p:cNvSpPr txBox="1"/>
          <p:nvPr/>
        </p:nvSpPr>
        <p:spPr>
          <a:xfrm>
            <a:off x="2252325" y="11109770"/>
            <a:ext cx="932830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Factors affecting health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0FDDAD7-10FC-B68C-364F-BFBA8249DDA9}"/>
              </a:ext>
            </a:extLst>
          </p:cNvPr>
          <p:cNvSpPr txBox="1"/>
          <p:nvPr/>
        </p:nvSpPr>
        <p:spPr>
          <a:xfrm>
            <a:off x="3720051" y="9573983"/>
            <a:ext cx="113657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Public health campaigns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7719A91-312A-F1D0-5AB6-53CAD4635DF5}"/>
              </a:ext>
            </a:extLst>
          </p:cNvPr>
          <p:cNvSpPr txBox="1"/>
          <p:nvPr/>
        </p:nvSpPr>
        <p:spPr>
          <a:xfrm>
            <a:off x="3983079" y="11101352"/>
            <a:ext cx="1306358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Health organisations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F3BCD9-2066-C8F4-5B4D-C07178922A31}"/>
              </a:ext>
            </a:extLst>
          </p:cNvPr>
          <p:cNvSpPr txBox="1"/>
          <p:nvPr/>
        </p:nvSpPr>
        <p:spPr>
          <a:xfrm>
            <a:off x="5306599" y="11075905"/>
            <a:ext cx="113657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Public Health </a:t>
            </a:r>
            <a:r>
              <a:rPr lang="en-GB" sz="1400">
                <a:ea typeface="Calibri"/>
                <a:cs typeface="Calibri"/>
              </a:rPr>
              <a:t>challenges</a:t>
            </a:r>
            <a:endParaRPr lang="en-GB" sz="1400" dirty="0">
              <a:ea typeface="Calibri"/>
              <a:cs typeface="Calibri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EE62916-C3B8-9570-607B-0CF72C09753C}"/>
              </a:ext>
            </a:extLst>
          </p:cNvPr>
          <p:cNvSpPr txBox="1"/>
          <p:nvPr/>
        </p:nvSpPr>
        <p:spPr>
          <a:xfrm>
            <a:off x="6595932" y="10965624"/>
            <a:ext cx="113657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Healthy society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C628693-6FDA-4B9B-B8DC-EC42799D88DC}"/>
              </a:ext>
            </a:extLst>
          </p:cNvPr>
          <p:cNvSpPr txBox="1"/>
          <p:nvPr/>
        </p:nvSpPr>
        <p:spPr>
          <a:xfrm>
            <a:off x="8633216" y="10057737"/>
            <a:ext cx="113657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final </a:t>
            </a:r>
          </a:p>
          <a:p>
            <a:r>
              <a:rPr lang="en-GB" sz="1400" dirty="0">
                <a:ea typeface="Calibri"/>
                <a:cs typeface="Calibri"/>
              </a:rPr>
              <a:t>submission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1F10CD3-ABAF-F75E-97D6-E231CFFD183C}"/>
              </a:ext>
            </a:extLst>
          </p:cNvPr>
          <p:cNvSpPr txBox="1"/>
          <p:nvPr/>
        </p:nvSpPr>
        <p:spPr>
          <a:xfrm>
            <a:off x="7514953" y="11339019"/>
            <a:ext cx="813980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>
                <a:ea typeface="Calibri"/>
                <a:cs typeface="Calibri"/>
              </a:rPr>
              <a:t>NEA: </a:t>
            </a:r>
            <a:endParaRPr lang="en-US"/>
          </a:p>
          <a:p>
            <a:r>
              <a:rPr lang="en-GB" sz="1400" dirty="0">
                <a:ea typeface="Calibri"/>
                <a:cs typeface="Calibri"/>
              </a:rPr>
              <a:t>Factors</a:t>
            </a:r>
            <a:endParaRPr lang="en-GB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6B15B45-06EF-2D27-2EC9-34D05EA16BDF}"/>
              </a:ext>
            </a:extLst>
          </p:cNvPr>
          <p:cNvSpPr txBox="1"/>
          <p:nvPr/>
        </p:nvSpPr>
        <p:spPr>
          <a:xfrm>
            <a:off x="8856736" y="12442113"/>
            <a:ext cx="813980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</a:t>
            </a:r>
            <a:endParaRPr lang="en-US" dirty="0"/>
          </a:p>
          <a:p>
            <a:r>
              <a:rPr lang="en-GB" sz="1400" dirty="0">
                <a:cs typeface="Calibri"/>
              </a:rPr>
              <a:t>Life stages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ACB8352-17F3-78AD-5967-BB057BC8A3F2}"/>
              </a:ext>
            </a:extLst>
          </p:cNvPr>
          <p:cNvSpPr txBox="1"/>
          <p:nvPr/>
        </p:nvSpPr>
        <p:spPr>
          <a:xfrm>
            <a:off x="6336854" y="11661510"/>
            <a:ext cx="1238445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Factors affecting </a:t>
            </a:r>
            <a:r>
              <a:rPr lang="en-GB" sz="1400">
                <a:cs typeface="Calibri"/>
              </a:rPr>
              <a:t>development</a:t>
            </a:r>
            <a:endParaRPr lang="en-GB" sz="1400" dirty="0">
              <a:cs typeface="Calibri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5272D31-6E22-DCEA-2286-91E140D5DA24}"/>
              </a:ext>
            </a:extLst>
          </p:cNvPr>
          <p:cNvSpPr txBox="1"/>
          <p:nvPr/>
        </p:nvSpPr>
        <p:spPr>
          <a:xfrm>
            <a:off x="6218431" y="13180372"/>
            <a:ext cx="103470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Older adulthood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7F60572-A3B4-EBE1-6CA5-0BA87F78B295}"/>
              </a:ext>
            </a:extLst>
          </p:cNvPr>
          <p:cNvSpPr txBox="1"/>
          <p:nvPr/>
        </p:nvSpPr>
        <p:spPr>
          <a:xfrm>
            <a:off x="5039089" y="11839766"/>
            <a:ext cx="102621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Middle adulthood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E122654-7BC7-5AEE-E609-473CB13BCC16}"/>
              </a:ext>
            </a:extLst>
          </p:cNvPr>
          <p:cNvSpPr txBox="1"/>
          <p:nvPr/>
        </p:nvSpPr>
        <p:spPr>
          <a:xfrm>
            <a:off x="4547238" y="13299209"/>
            <a:ext cx="102621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Younger adulthood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7B6BF83-B810-B48B-F595-D701A5FB3D40}"/>
              </a:ext>
            </a:extLst>
          </p:cNvPr>
          <p:cNvSpPr txBox="1"/>
          <p:nvPr/>
        </p:nvSpPr>
        <p:spPr>
          <a:xfrm>
            <a:off x="3359564" y="13222841"/>
            <a:ext cx="122146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Adolescence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D718A7B-8EFC-EDE9-1A17-B7BD0F41F42B}"/>
              </a:ext>
            </a:extLst>
          </p:cNvPr>
          <p:cNvSpPr txBox="1"/>
          <p:nvPr/>
        </p:nvSpPr>
        <p:spPr>
          <a:xfrm>
            <a:off x="2960871" y="11975571"/>
            <a:ext cx="109412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Childhood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643F4B0-44AE-4528-59B4-B791BCC33EB1}"/>
              </a:ext>
            </a:extLst>
          </p:cNvPr>
          <p:cNvSpPr txBox="1"/>
          <p:nvPr/>
        </p:nvSpPr>
        <p:spPr>
          <a:xfrm>
            <a:off x="924654" y="11814378"/>
            <a:ext cx="1128084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</a:t>
            </a:r>
            <a:endParaRPr lang="en-US" dirty="0"/>
          </a:p>
          <a:p>
            <a:r>
              <a:rPr lang="en-GB" sz="1400" dirty="0">
                <a:cs typeface="Calibri"/>
              </a:rPr>
              <a:t>Sources of support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D1CF800-71A2-2373-D193-F10F1DED9408}"/>
              </a:ext>
            </a:extLst>
          </p:cNvPr>
          <p:cNvSpPr txBox="1"/>
          <p:nvPr/>
        </p:nvSpPr>
        <p:spPr>
          <a:xfrm>
            <a:off x="85040" y="12544137"/>
            <a:ext cx="873406" cy="97957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</a:t>
            </a:r>
            <a:endParaRPr lang="en-US" dirty="0"/>
          </a:p>
          <a:p>
            <a:r>
              <a:rPr lang="en-GB" sz="1400" dirty="0">
                <a:cs typeface="Calibri"/>
              </a:rPr>
              <a:t>Life</a:t>
            </a:r>
          </a:p>
          <a:p>
            <a:r>
              <a:rPr lang="en-GB" sz="1400">
                <a:cs typeface="Calibri"/>
              </a:rPr>
              <a:t>Events </a:t>
            </a:r>
            <a:endParaRPr lang="en-GB">
              <a:cs typeface="Calibri"/>
            </a:endParaRPr>
          </a:p>
          <a:p>
            <a:r>
              <a:rPr lang="en-GB" sz="1400" dirty="0">
                <a:cs typeface="Calibri"/>
              </a:rPr>
              <a:t>impacts</a:t>
            </a:r>
            <a:endParaRPr lang="en-GB" dirty="0">
              <a:cs typeface="Calibri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D514780-7F1C-EAC4-39A7-342128BF6A53}"/>
              </a:ext>
            </a:extLst>
          </p:cNvPr>
          <p:cNvSpPr txBox="1"/>
          <p:nvPr/>
        </p:nvSpPr>
        <p:spPr>
          <a:xfrm>
            <a:off x="51170" y="13766023"/>
            <a:ext cx="873406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ea typeface="Calibri"/>
                <a:cs typeface="Calibri"/>
              </a:rPr>
              <a:t>NEA: </a:t>
            </a:r>
            <a:endParaRPr lang="en-US" dirty="0"/>
          </a:p>
          <a:p>
            <a:r>
              <a:rPr lang="en-GB" sz="1400" dirty="0">
                <a:cs typeface="Calibri"/>
              </a:rPr>
              <a:t>Life</a:t>
            </a:r>
          </a:p>
          <a:p>
            <a:r>
              <a:rPr lang="en-GB" sz="1400" dirty="0">
                <a:cs typeface="Calibri"/>
              </a:rPr>
              <a:t>Events </a:t>
            </a:r>
            <a:endParaRPr lang="en-GB" dirty="0">
              <a:cs typeface="Calibri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306BA0D-4111-F622-0631-1C0FF4229426}"/>
              </a:ext>
            </a:extLst>
          </p:cNvPr>
          <p:cNvSpPr txBox="1"/>
          <p:nvPr/>
        </p:nvSpPr>
        <p:spPr>
          <a:xfrm>
            <a:off x="356633" y="14970941"/>
            <a:ext cx="873406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Expected life events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D3EEEB9-0722-A56A-D3C1-15FDFC2CC5E6}"/>
              </a:ext>
            </a:extLst>
          </p:cNvPr>
          <p:cNvSpPr txBox="1"/>
          <p:nvPr/>
        </p:nvSpPr>
        <p:spPr>
          <a:xfrm>
            <a:off x="2494653" y="13715158"/>
            <a:ext cx="112808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Unexpected life events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716CF0D-26A7-B58E-9DB6-A6771391712C}"/>
              </a:ext>
            </a:extLst>
          </p:cNvPr>
          <p:cNvSpPr txBox="1"/>
          <p:nvPr/>
        </p:nvSpPr>
        <p:spPr>
          <a:xfrm>
            <a:off x="1875372" y="15675258"/>
            <a:ext cx="141672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NEA: Interviews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37BC912-06CA-1641-E1B7-73C0DFCFFA28}"/>
              </a:ext>
            </a:extLst>
          </p:cNvPr>
          <p:cNvSpPr txBox="1"/>
          <p:nvPr/>
        </p:nvSpPr>
        <p:spPr>
          <a:xfrm>
            <a:off x="3869070" y="13986721"/>
            <a:ext cx="1221467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>
                <a:cs typeface="Calibri"/>
              </a:rPr>
              <a:t>Emotional</a:t>
            </a:r>
            <a:endParaRPr lang="en-US"/>
          </a:p>
          <a:p>
            <a:r>
              <a:rPr lang="en-GB" sz="1400" dirty="0">
                <a:cs typeface="Calibri"/>
              </a:rPr>
              <a:t>Development</a:t>
            </a:r>
            <a:endParaRPr lang="en-GB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B939F8C-CA2E-91DE-4D0D-C269E7FCEAC8}"/>
              </a:ext>
            </a:extLst>
          </p:cNvPr>
          <p:cNvSpPr txBox="1"/>
          <p:nvPr/>
        </p:nvSpPr>
        <p:spPr>
          <a:xfrm>
            <a:off x="3589760" y="15539528"/>
            <a:ext cx="1221467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Social Development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DEB377E-8436-170D-34DA-59C06FCA37E2}"/>
              </a:ext>
            </a:extLst>
          </p:cNvPr>
          <p:cNvSpPr txBox="1"/>
          <p:nvPr/>
        </p:nvSpPr>
        <p:spPr>
          <a:xfrm>
            <a:off x="4828501" y="15446217"/>
            <a:ext cx="1221467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Intellectual</a:t>
            </a:r>
          </a:p>
          <a:p>
            <a:r>
              <a:rPr lang="en-GB" sz="1400" dirty="0">
                <a:cs typeface="Calibri"/>
              </a:rPr>
              <a:t>Development</a:t>
            </a:r>
            <a:endParaRPr lang="en-GB" dirty="0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9729A41-DEB0-5550-685D-D82AB7890E50}"/>
              </a:ext>
            </a:extLst>
          </p:cNvPr>
          <p:cNvSpPr txBox="1"/>
          <p:nvPr/>
        </p:nvSpPr>
        <p:spPr>
          <a:xfrm>
            <a:off x="5329088" y="14097103"/>
            <a:ext cx="1221467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Physical</a:t>
            </a:r>
          </a:p>
          <a:p>
            <a:r>
              <a:rPr lang="en-GB" sz="1400" dirty="0">
                <a:cs typeface="Calibri"/>
              </a:rPr>
              <a:t>Development</a:t>
            </a:r>
            <a:endParaRPr lang="en-GB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70692BD-DBF9-7DBF-6B07-E6B4BFC3EA09}"/>
              </a:ext>
            </a:extLst>
          </p:cNvPr>
          <p:cNvSpPr txBox="1"/>
          <p:nvPr/>
        </p:nvSpPr>
        <p:spPr>
          <a:xfrm>
            <a:off x="6024800" y="15497179"/>
            <a:ext cx="122146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>
                <a:cs typeface="Calibri"/>
              </a:rPr>
              <a:t>Introduction</a:t>
            </a:r>
          </a:p>
        </p:txBody>
      </p:sp>
      <p:pic>
        <p:nvPicPr>
          <p:cNvPr id="100" name="Picture 99" descr="A stethoscope and a family&#10;&#10;Description automatically generated">
            <a:extLst>
              <a:ext uri="{FF2B5EF4-FFF2-40B4-BE49-F238E27FC236}">
                <a16:creationId xmlns:a16="http://schemas.microsoft.com/office/drawing/2014/main" id="{D08D41CE-6EAA-0905-4C86-9B61BBC0F7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6610479" y="5206397"/>
            <a:ext cx="906235" cy="614734"/>
          </a:xfrm>
          <a:prstGeom prst="rect">
            <a:avLst/>
          </a:prstGeom>
        </p:spPr>
      </p:pic>
      <p:pic>
        <p:nvPicPr>
          <p:cNvPr id="106" name="Picture 105" descr="A hand writing a word&#10;&#10;Description automatically generated">
            <a:extLst>
              <a:ext uri="{FF2B5EF4-FFF2-40B4-BE49-F238E27FC236}">
                <a16:creationId xmlns:a16="http://schemas.microsoft.com/office/drawing/2014/main" id="{1BD4C3C4-6C16-69AC-4864-02FD1FE1BC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7162091" y="2737140"/>
            <a:ext cx="821343" cy="563790"/>
          </a:xfrm>
          <a:prstGeom prst="rect">
            <a:avLst/>
          </a:prstGeom>
        </p:spPr>
      </p:pic>
      <p:pic>
        <p:nvPicPr>
          <p:cNvPr id="65" name="Picture 64" descr="Interview Conversation Sitting Job · Free image on Pixabay">
            <a:extLst>
              <a:ext uri="{FF2B5EF4-FFF2-40B4-BE49-F238E27FC236}">
                <a16:creationId xmlns:a16="http://schemas.microsoft.com/office/drawing/2014/main" id="{B6B85050-9130-BD82-0E59-A297A99F11B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957227" y="15548669"/>
            <a:ext cx="859544" cy="548719"/>
          </a:xfrm>
          <a:prstGeom prst="rect">
            <a:avLst/>
          </a:prstGeom>
        </p:spPr>
      </p:pic>
      <p:pic>
        <p:nvPicPr>
          <p:cNvPr id="102" name="Picture 101" descr="Famille Personnes Parents · Images vectorielles gratuites sur Pixabay">
            <a:extLst>
              <a:ext uri="{FF2B5EF4-FFF2-40B4-BE49-F238E27FC236}">
                <a16:creationId xmlns:a16="http://schemas.microsoft.com/office/drawing/2014/main" id="{7CD0DDAC-DBBE-0A3E-A665-7F08D1E1684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95541" y="13178213"/>
            <a:ext cx="948683" cy="478032"/>
          </a:xfrm>
          <a:prstGeom prst="rect">
            <a:avLst/>
          </a:prstGeom>
        </p:spPr>
      </p:pic>
      <p:pic>
        <p:nvPicPr>
          <p:cNvPr id="109" name="Picture 108" descr="Smiley Face Green · Free vector graphic on Pixabay">
            <a:extLst>
              <a:ext uri="{FF2B5EF4-FFF2-40B4-BE49-F238E27FC236}">
                <a16:creationId xmlns:a16="http://schemas.microsoft.com/office/drawing/2014/main" id="{5DE5EF2C-1FCA-9392-F894-606DCD67E24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18978" y="14107225"/>
            <a:ext cx="575151" cy="505590"/>
          </a:xfrm>
          <a:prstGeom prst="rect">
            <a:avLst/>
          </a:prstGeom>
        </p:spPr>
      </p:pic>
      <p:pic>
        <p:nvPicPr>
          <p:cNvPr id="110" name="Picture 109" descr="A red and blue figures holding hands&#10;&#10;Description automatically generated">
            <a:extLst>
              <a:ext uri="{FF2B5EF4-FFF2-40B4-BE49-F238E27FC236}">
                <a16:creationId xmlns:a16="http://schemas.microsoft.com/office/drawing/2014/main" id="{313FF748-0364-F57B-B0A4-8C96F39BDF1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1868" y="11556741"/>
            <a:ext cx="965661" cy="965351"/>
          </a:xfrm>
          <a:prstGeom prst="rect">
            <a:avLst/>
          </a:prstGeom>
        </p:spPr>
      </p:pic>
      <p:pic>
        <p:nvPicPr>
          <p:cNvPr id="113" name="Picture 112" descr="A heart shaped fruit and vegetables&#10;&#10;Description automatically generated">
            <a:extLst>
              <a:ext uri="{FF2B5EF4-FFF2-40B4-BE49-F238E27FC236}">
                <a16:creationId xmlns:a16="http://schemas.microsoft.com/office/drawing/2014/main" id="{7ED22376-AC27-E245-DEAC-AD6E622B7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3346953" y="10995494"/>
            <a:ext cx="553296" cy="560653"/>
          </a:xfrm>
          <a:prstGeom prst="rect">
            <a:avLst/>
          </a:prstGeom>
        </p:spPr>
      </p:pic>
      <p:pic>
        <p:nvPicPr>
          <p:cNvPr id="116" name="Picture 115" descr="A person typing on a computer&#10;&#10;Description automatically generated">
            <a:extLst>
              <a:ext uri="{FF2B5EF4-FFF2-40B4-BE49-F238E27FC236}">
                <a16:creationId xmlns:a16="http://schemas.microsoft.com/office/drawing/2014/main" id="{DEABB606-3777-A2D8-4637-6FA42E5D306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837473B0-CC2E-450A-ABE3-18F120FF3D39}">
                <a1611:picAttrSrcUrl xmlns:a1611="http://schemas.microsoft.com/office/drawing/2016/11/main" r:id="rId20"/>
              </a:ext>
            </a:extLst>
          </a:blip>
          <a:stretch>
            <a:fillRect/>
          </a:stretch>
        </p:blipFill>
        <p:spPr>
          <a:xfrm>
            <a:off x="8256480" y="9655573"/>
            <a:ext cx="1194872" cy="429028"/>
          </a:xfrm>
          <a:prstGeom prst="rect">
            <a:avLst/>
          </a:prstGeom>
        </p:spPr>
      </p:pic>
      <p:pic>
        <p:nvPicPr>
          <p:cNvPr id="119" name="Picture 118" descr="A large display of vegetables in a grocery store&#10;&#10;Description automatically generated">
            <a:extLst>
              <a:ext uri="{FF2B5EF4-FFF2-40B4-BE49-F238E27FC236}">
                <a16:creationId xmlns:a16="http://schemas.microsoft.com/office/drawing/2014/main" id="{B54E0466-B29E-C710-8F4F-81F0EAB8F31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837473B0-CC2E-450A-ABE3-18F120FF3D39}">
                <a1611:picAttrSrcUrl xmlns:a1611="http://schemas.microsoft.com/office/drawing/2016/11/main" r:id="rId22"/>
              </a:ext>
            </a:extLst>
          </a:blip>
          <a:stretch>
            <a:fillRect/>
          </a:stretch>
        </p:blipFill>
        <p:spPr>
          <a:xfrm>
            <a:off x="130833" y="9505497"/>
            <a:ext cx="904619" cy="525469"/>
          </a:xfrm>
          <a:prstGeom prst="rect">
            <a:avLst/>
          </a:prstGeom>
        </p:spPr>
      </p:pic>
      <p:pic>
        <p:nvPicPr>
          <p:cNvPr id="122" name="Picture 121" descr="A person running in a purple outfit&#10;&#10;Description automatically generated">
            <a:extLst>
              <a:ext uri="{FF2B5EF4-FFF2-40B4-BE49-F238E27FC236}">
                <a16:creationId xmlns:a16="http://schemas.microsoft.com/office/drawing/2014/main" id="{A350F2D2-C0BD-7D4D-7EA2-B0C5AA28961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837473B0-CC2E-450A-ABE3-18F120FF3D39}">
                <a1611:picAttrSrcUrl xmlns:a1611="http://schemas.microsoft.com/office/drawing/2016/11/main" r:id="rId24"/>
              </a:ext>
            </a:extLst>
          </a:blip>
          <a:stretch>
            <a:fillRect/>
          </a:stretch>
        </p:blipFill>
        <p:spPr>
          <a:xfrm>
            <a:off x="8587343" y="7980492"/>
            <a:ext cx="1016597" cy="820551"/>
          </a:xfrm>
          <a:prstGeom prst="rect">
            <a:avLst/>
          </a:prstGeom>
        </p:spPr>
      </p:pic>
      <p:pic>
        <p:nvPicPr>
          <p:cNvPr id="125" name="Picture 124" descr="Heart Care Medical · Free image on Pixabay">
            <a:extLst>
              <a:ext uri="{FF2B5EF4-FFF2-40B4-BE49-F238E27FC236}">
                <a16:creationId xmlns:a16="http://schemas.microsoft.com/office/drawing/2014/main" id="{0F589B2E-1713-B9C9-799A-DA2F2AC2514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flipH="1">
            <a:off x="4790695" y="4391858"/>
            <a:ext cx="834076" cy="606128"/>
          </a:xfrm>
          <a:prstGeom prst="rect">
            <a:avLst/>
          </a:prstGeom>
        </p:spPr>
      </p:pic>
      <p:pic>
        <p:nvPicPr>
          <p:cNvPr id="126" name="Picture 125" descr="lock, antique, farm, barn, old, retro, security, metal, safe, secure ...">
            <a:extLst>
              <a:ext uri="{FF2B5EF4-FFF2-40B4-BE49-F238E27FC236}">
                <a16:creationId xmlns:a16="http://schemas.microsoft.com/office/drawing/2014/main" id="{EA5F8994-4BEB-9A5E-C3D6-650612784E3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flipH="1">
            <a:off x="9040496" y="716657"/>
            <a:ext cx="621842" cy="720901"/>
          </a:xfrm>
          <a:prstGeom prst="rect">
            <a:avLst/>
          </a:prstGeom>
        </p:spPr>
      </p:pic>
      <p:pic>
        <p:nvPicPr>
          <p:cNvPr id="127" name="Picture 126" descr="A group of colorful bubbles with icons&#10;&#10;Description automatically generated">
            <a:extLst>
              <a:ext uri="{FF2B5EF4-FFF2-40B4-BE49-F238E27FC236}">
                <a16:creationId xmlns:a16="http://schemas.microsoft.com/office/drawing/2014/main" id="{BF82C1C4-E239-9482-B360-2C01CACBD54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837473B0-CC2E-450A-ABE3-18F120FF3D39}">
                <a1611:picAttrSrcUrl xmlns:a1611="http://schemas.microsoft.com/office/drawing/2016/11/main" r:id="rId28"/>
              </a:ext>
            </a:extLst>
          </a:blip>
          <a:stretch>
            <a:fillRect/>
          </a:stretch>
        </p:blipFill>
        <p:spPr>
          <a:xfrm>
            <a:off x="154546" y="2211685"/>
            <a:ext cx="1322211" cy="612570"/>
          </a:xfrm>
          <a:prstGeom prst="rect">
            <a:avLst/>
          </a:prstGeom>
        </p:spPr>
      </p:pic>
      <p:pic>
        <p:nvPicPr>
          <p:cNvPr id="130" name="Picture 129" descr="A close-up of a document&#10;&#10;Description automatically generated">
            <a:extLst>
              <a:ext uri="{FF2B5EF4-FFF2-40B4-BE49-F238E27FC236}">
                <a16:creationId xmlns:a16="http://schemas.microsoft.com/office/drawing/2014/main" id="{ADBFA800-B16E-3836-3387-192534EA5F3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837473B0-CC2E-450A-ABE3-18F120FF3D39}">
                <a1611:picAttrSrcUrl xmlns:a1611="http://schemas.microsoft.com/office/drawing/2016/11/main" r:id="rId30"/>
              </a:ext>
            </a:extLst>
          </a:blip>
          <a:stretch>
            <a:fillRect/>
          </a:stretch>
        </p:blipFill>
        <p:spPr>
          <a:xfrm>
            <a:off x="4006166" y="2219396"/>
            <a:ext cx="736449" cy="718323"/>
          </a:xfrm>
          <a:prstGeom prst="rect">
            <a:avLst/>
          </a:prstGeom>
        </p:spPr>
      </p:pic>
      <p:pic>
        <p:nvPicPr>
          <p:cNvPr id="133" name="Picture 132" descr="A person standing in a grocery store&#10;&#10;Description automatically generated">
            <a:extLst>
              <a:ext uri="{FF2B5EF4-FFF2-40B4-BE49-F238E27FC236}">
                <a16:creationId xmlns:a16="http://schemas.microsoft.com/office/drawing/2014/main" id="{A30F54EA-CAAD-7422-A2E5-764A904DA652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837473B0-CC2E-450A-ABE3-18F120FF3D39}">
                <a1611:picAttrSrcUrl xmlns:a1611="http://schemas.microsoft.com/office/drawing/2016/11/main" r:id="rId32"/>
              </a:ext>
            </a:extLst>
          </a:blip>
          <a:stretch>
            <a:fillRect/>
          </a:stretch>
        </p:blipFill>
        <p:spPr>
          <a:xfrm>
            <a:off x="6444975" y="7268746"/>
            <a:ext cx="1136205" cy="732094"/>
          </a:xfrm>
          <a:prstGeom prst="rect">
            <a:avLst/>
          </a:prstGeom>
        </p:spPr>
      </p:pic>
      <p:pic>
        <p:nvPicPr>
          <p:cNvPr id="137" name="Picture 136" descr="A nurse holding an old person&amp;#39;s hand&#10;&#10;Description automatically generated">
            <a:extLst>
              <a:ext uri="{FF2B5EF4-FFF2-40B4-BE49-F238E27FC236}">
                <a16:creationId xmlns:a16="http://schemas.microsoft.com/office/drawing/2014/main" id="{37E3A2F4-FE54-B005-8394-BF49A2D877AE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837473B0-CC2E-450A-ABE3-18F120FF3D39}">
                <a1611:picAttrSrcUrl xmlns:a1611="http://schemas.microsoft.com/office/drawing/2016/11/main" r:id="rId34"/>
              </a:ext>
            </a:extLst>
          </a:blip>
          <a:stretch>
            <a:fillRect/>
          </a:stretch>
        </p:blipFill>
        <p:spPr>
          <a:xfrm>
            <a:off x="3208695" y="7118580"/>
            <a:ext cx="965660" cy="489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12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9C9308F21A5F409A96D89CF0958B36" ma:contentTypeVersion="6" ma:contentTypeDescription="Create a new document." ma:contentTypeScope="" ma:versionID="d458c6d1bc72de5f7f04920d0d92d238">
  <xsd:schema xmlns:xsd="http://www.w3.org/2001/XMLSchema" xmlns:xs="http://www.w3.org/2001/XMLSchema" xmlns:p="http://schemas.microsoft.com/office/2006/metadata/properties" xmlns:ns2="631622c4-eb09-4ab9-a714-ed1efaed0d17" xmlns:ns3="baffdbb6-09c1-45cf-ba43-829f30e67c1c" targetNamespace="http://schemas.microsoft.com/office/2006/metadata/properties" ma:root="true" ma:fieldsID="0492f8c0952b9fe7cd6fb82a760576f9" ns2:_="" ns3:_="">
    <xsd:import namespace="631622c4-eb09-4ab9-a714-ed1efaed0d17"/>
    <xsd:import namespace="baffdbb6-09c1-45cf-ba43-829f30e67c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1622c4-eb09-4ab9-a714-ed1efaed0d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ffdbb6-09c1-45cf-ba43-829f30e67c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49D5E5-AA99-47B5-8C09-6ADEA358CA6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E392D4-5FF2-4D3C-ABED-6B740680930D}">
  <ds:schemaRefs>
    <ds:schemaRef ds:uri="http://purl.org/dc/elements/1.1/"/>
    <ds:schemaRef ds:uri="http://schemas.microsoft.com/office/2006/metadata/properties"/>
    <ds:schemaRef ds:uri="d8b1b785-3918-42df-8b90-e8e1c449043e"/>
    <ds:schemaRef ds:uri="379575e9-3670-4017-b1f0-301bc50bff10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9232A7C-36FB-43D6-9BD7-4C00634BB3B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221</Words>
  <Application>Microsoft Office PowerPoint</Application>
  <PresentationFormat>Custom</PresentationFormat>
  <Paragraphs>91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St Mary's Catholic High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Peachey</dc:creator>
  <cp:lastModifiedBy>S.Ward</cp:lastModifiedBy>
  <cp:revision>529</cp:revision>
  <cp:lastPrinted>2019-11-06T11:41:25Z</cp:lastPrinted>
  <dcterms:created xsi:type="dcterms:W3CDTF">2018-02-08T08:28:53Z</dcterms:created>
  <dcterms:modified xsi:type="dcterms:W3CDTF">2024-10-15T08:04:58Z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0x0101009F9C9308F21A5F409A96D89CF0958B36</vt:lpwstr>
  </property>
  <property fmtid="{D5CDD505-2E9C-101B-9397-08002B2CF9AE}" pid="3" name="MediaServiceImageTags">
    <vt:lpwstr/>
  </property>
</Properties>
</file>