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715500" cy="17640300"/>
  <p:notesSz cx="9715500" cy="17640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843577-3D01-4B79-A9D8-1D0078F07B32}" v="36" dt="2023-11-22T12:03:09.65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5" d="100"/>
          <a:sy n="25" d="100"/>
        </p:scale>
        <p:origin x="262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29138" y="5468493"/>
            <a:ext cx="8263572" cy="37044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58277" y="9878568"/>
            <a:ext cx="6805295" cy="4410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6092" y="4057269"/>
            <a:ext cx="4229005" cy="11642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06752" y="4057269"/>
            <a:ext cx="4229005" cy="11642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77795" y="4145279"/>
            <a:ext cx="2150745" cy="658495"/>
          </a:xfrm>
          <a:custGeom>
            <a:avLst/>
            <a:gdLst/>
            <a:ahLst/>
            <a:cxnLst/>
            <a:rect l="l" t="t" r="r" b="b"/>
            <a:pathLst>
              <a:path w="2150745" h="658495">
                <a:moveTo>
                  <a:pt x="0" y="658367"/>
                </a:moveTo>
                <a:lnTo>
                  <a:pt x="2150364" y="658367"/>
                </a:lnTo>
                <a:lnTo>
                  <a:pt x="2150364" y="0"/>
                </a:lnTo>
                <a:lnTo>
                  <a:pt x="0" y="0"/>
                </a:lnTo>
                <a:lnTo>
                  <a:pt x="0" y="658367"/>
                </a:lnTo>
                <a:close/>
              </a:path>
            </a:pathLst>
          </a:custGeom>
          <a:solidFill>
            <a:srgbClr val="FF999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4387596" y="4145280"/>
            <a:ext cx="3124200" cy="658495"/>
          </a:xfrm>
          <a:custGeom>
            <a:avLst/>
            <a:gdLst/>
            <a:ahLst/>
            <a:cxnLst/>
            <a:rect l="l" t="t" r="r" b="b"/>
            <a:pathLst>
              <a:path w="3124200" h="658495">
                <a:moveTo>
                  <a:pt x="0" y="658367"/>
                </a:moveTo>
                <a:lnTo>
                  <a:pt x="3124200" y="658367"/>
                </a:lnTo>
                <a:lnTo>
                  <a:pt x="3124200" y="0"/>
                </a:lnTo>
                <a:lnTo>
                  <a:pt x="0" y="0"/>
                </a:lnTo>
                <a:lnTo>
                  <a:pt x="0" y="658367"/>
                </a:lnTo>
                <a:close/>
              </a:path>
            </a:pathLst>
          </a:custGeom>
          <a:solidFill>
            <a:srgbClr val="FF999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889693" y="3183508"/>
            <a:ext cx="2703886" cy="232271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1375791" y="2129282"/>
            <a:ext cx="0" cy="980440"/>
          </a:xfrm>
          <a:custGeom>
            <a:avLst/>
            <a:gdLst/>
            <a:ahLst/>
            <a:cxnLst/>
            <a:rect l="l" t="t" r="r" b="b"/>
            <a:pathLst>
              <a:path h="980439">
                <a:moveTo>
                  <a:pt x="0" y="0"/>
                </a:moveTo>
                <a:lnTo>
                  <a:pt x="0" y="9804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g object 20"/>
          <p:cNvSpPr/>
          <p:nvPr/>
        </p:nvSpPr>
        <p:spPr>
          <a:xfrm>
            <a:off x="1369441" y="2129282"/>
            <a:ext cx="7158990" cy="980440"/>
          </a:xfrm>
          <a:custGeom>
            <a:avLst/>
            <a:gdLst/>
            <a:ahLst/>
            <a:cxnLst/>
            <a:rect l="l" t="t" r="r" b="b"/>
            <a:pathLst>
              <a:path w="7158990" h="980439">
                <a:moveTo>
                  <a:pt x="7152385" y="0"/>
                </a:moveTo>
                <a:lnTo>
                  <a:pt x="7152385" y="980439"/>
                </a:lnTo>
              </a:path>
              <a:path w="7158990" h="980439">
                <a:moveTo>
                  <a:pt x="0" y="6350"/>
                </a:moveTo>
                <a:lnTo>
                  <a:pt x="7158735" y="6350"/>
                </a:lnTo>
              </a:path>
              <a:path w="7158990" h="980439">
                <a:moveTo>
                  <a:pt x="0" y="974089"/>
                </a:moveTo>
                <a:lnTo>
                  <a:pt x="7158735" y="97408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6092" y="705612"/>
            <a:ext cx="8749665" cy="282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6092" y="4057269"/>
            <a:ext cx="8749665" cy="11642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05429" y="16405479"/>
            <a:ext cx="3110992" cy="882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6092" y="16405479"/>
            <a:ext cx="2236025" cy="882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99732" y="16405479"/>
            <a:ext cx="2236025" cy="882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8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42" Type="http://schemas.openxmlformats.org/officeDocument/2006/relationships/image" Target="../media/image41.jp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55" Type="http://schemas.openxmlformats.org/officeDocument/2006/relationships/image" Target="../media/image54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9" Type="http://schemas.openxmlformats.org/officeDocument/2006/relationships/image" Target="../media/image29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jpg"/><Relationship Id="rId53" Type="http://schemas.openxmlformats.org/officeDocument/2006/relationships/image" Target="../media/image52.png"/><Relationship Id="rId58" Type="http://schemas.openxmlformats.org/officeDocument/2006/relationships/image" Target="../media/image57.png"/><Relationship Id="rId5" Type="http://schemas.openxmlformats.org/officeDocument/2006/relationships/image" Target="../media/image5.jp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8" Type="http://schemas.openxmlformats.org/officeDocument/2006/relationships/image" Target="../media/image8.png"/><Relationship Id="rId51" Type="http://schemas.openxmlformats.org/officeDocument/2006/relationships/image" Target="../media/image50.png"/><Relationship Id="rId3" Type="http://schemas.openxmlformats.org/officeDocument/2006/relationships/image" Target="../media/image3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59" Type="http://schemas.openxmlformats.org/officeDocument/2006/relationships/image" Target="../media/image58.png"/><Relationship Id="rId20" Type="http://schemas.openxmlformats.org/officeDocument/2006/relationships/image" Target="../media/image20.png"/><Relationship Id="rId41" Type="http://schemas.openxmlformats.org/officeDocument/2006/relationships/image" Target="../media/image40.png"/><Relationship Id="rId54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hyperlink" Target="https://www.google.co.uk/url?sa=i&amp;url=https%3A%2F%2Fwww.shutterstock.com%2Fsearch%2Fanaemia&amp;psig=AOvVaw21cpv9Tc9Ua54GtJ-KVAI6&amp;ust=1588617201904000&amp;source=images&amp;cd=vfe&amp;ved=0CAIQjRxqFwoTCJD2lrSqmOkCFQAAAAAdAAAAABAD" TargetMode="External"/><Relationship Id="rId49" Type="http://schemas.openxmlformats.org/officeDocument/2006/relationships/image" Target="../media/image48.png"/><Relationship Id="rId57" Type="http://schemas.openxmlformats.org/officeDocument/2006/relationships/image" Target="../media/image56.png"/><Relationship Id="rId10" Type="http://schemas.openxmlformats.org/officeDocument/2006/relationships/image" Target="../media/image10.png"/><Relationship Id="rId31" Type="http://schemas.openxmlformats.org/officeDocument/2006/relationships/image" Target="../media/image31.jp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60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object 131">
            <a:extLst>
              <a:ext uri="{FF2B5EF4-FFF2-40B4-BE49-F238E27FC236}">
                <a16:creationId xmlns:a16="http://schemas.microsoft.com/office/drawing/2014/main" id="{D4268989-E384-504A-77F4-9D143F10B98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73022" y="10498508"/>
            <a:ext cx="1237234" cy="1300327"/>
          </a:xfrm>
          <a:prstGeom prst="rect">
            <a:avLst/>
          </a:prstGeom>
        </p:spPr>
      </p:pic>
      <p:pic>
        <p:nvPicPr>
          <p:cNvPr id="166" name="object 14">
            <a:extLst>
              <a:ext uri="{FF2B5EF4-FFF2-40B4-BE49-F238E27FC236}">
                <a16:creationId xmlns:a16="http://schemas.microsoft.com/office/drawing/2014/main" id="{BA0920E2-2F1D-8CEC-75AF-3553B7963C4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87" y="9429864"/>
            <a:ext cx="695848" cy="742181"/>
          </a:xfrm>
          <a:prstGeom prst="rect">
            <a:avLst/>
          </a:prstGeom>
        </p:spPr>
      </p:pic>
      <p:pic>
        <p:nvPicPr>
          <p:cNvPr id="151" name="object 9">
            <a:extLst>
              <a:ext uri="{FF2B5EF4-FFF2-40B4-BE49-F238E27FC236}">
                <a16:creationId xmlns:a16="http://schemas.microsoft.com/office/drawing/2014/main" id="{D5456C76-2CF0-7B42-BDDF-16072726F06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0198" y="9525665"/>
            <a:ext cx="603748" cy="866638"/>
          </a:xfrm>
          <a:prstGeom prst="rect">
            <a:avLst/>
          </a:prstGeom>
        </p:spPr>
      </p:pic>
      <p:sp>
        <p:nvSpPr>
          <p:cNvPr id="143" name="object 21">
            <a:extLst>
              <a:ext uri="{FF2B5EF4-FFF2-40B4-BE49-F238E27FC236}">
                <a16:creationId xmlns:a16="http://schemas.microsoft.com/office/drawing/2014/main" id="{0949A12C-1939-F2EE-81DA-877C53183A1A}"/>
              </a:ext>
            </a:extLst>
          </p:cNvPr>
          <p:cNvSpPr/>
          <p:nvPr/>
        </p:nvSpPr>
        <p:spPr>
          <a:xfrm>
            <a:off x="-15240" y="7769351"/>
            <a:ext cx="7762875" cy="52069"/>
          </a:xfrm>
          <a:custGeom>
            <a:avLst/>
            <a:gdLst/>
            <a:ahLst/>
            <a:cxnLst/>
            <a:rect l="l" t="t" r="r" b="b"/>
            <a:pathLst>
              <a:path w="7762875" h="52070">
                <a:moveTo>
                  <a:pt x="0" y="25780"/>
                </a:moveTo>
                <a:lnTo>
                  <a:pt x="4700778" y="25780"/>
                </a:lnTo>
              </a:path>
              <a:path w="7762875" h="52070">
                <a:moveTo>
                  <a:pt x="7762684" y="0"/>
                </a:moveTo>
                <a:lnTo>
                  <a:pt x="7762684" y="51562"/>
                </a:lnTo>
              </a:path>
            </a:pathLst>
          </a:custGeom>
          <a:ln w="51562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38" name="object 15">
            <a:extLst>
              <a:ext uri="{FF2B5EF4-FFF2-40B4-BE49-F238E27FC236}">
                <a16:creationId xmlns:a16="http://schemas.microsoft.com/office/drawing/2014/main" id="{590C18D3-1D82-B8FA-8BEF-6CCE15538BFE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0387" y="8126690"/>
            <a:ext cx="602424" cy="1252727"/>
          </a:xfrm>
          <a:prstGeom prst="rect">
            <a:avLst/>
          </a:prstGeom>
        </p:spPr>
      </p:pic>
      <p:pic>
        <p:nvPicPr>
          <p:cNvPr id="114" name="object 16">
            <a:extLst>
              <a:ext uri="{FF2B5EF4-FFF2-40B4-BE49-F238E27FC236}">
                <a16:creationId xmlns:a16="http://schemas.microsoft.com/office/drawing/2014/main" id="{6EA9FDF2-7CBF-7C53-929C-F64E5CB71860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366659" y="4931269"/>
            <a:ext cx="614172" cy="612648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967358" y="4144081"/>
            <a:ext cx="8004557" cy="7143170"/>
            <a:chOff x="967358" y="4144081"/>
            <a:chExt cx="8004557" cy="7143170"/>
          </a:xfrm>
        </p:grpSpPr>
        <p:sp>
          <p:nvSpPr>
            <p:cNvPr id="8" name="object 8"/>
            <p:cNvSpPr/>
            <p:nvPr/>
          </p:nvSpPr>
          <p:spPr>
            <a:xfrm>
              <a:off x="5021580" y="6367271"/>
              <a:ext cx="3950335" cy="2847340"/>
            </a:xfrm>
            <a:custGeom>
              <a:avLst/>
              <a:gdLst/>
              <a:ahLst/>
              <a:cxnLst/>
              <a:rect l="l" t="t" r="r" b="b"/>
              <a:pathLst>
                <a:path w="3950334" h="2847340">
                  <a:moveTo>
                    <a:pt x="3950208" y="1423416"/>
                  </a:moveTo>
                  <a:lnTo>
                    <a:pt x="3949408" y="1370063"/>
                  </a:lnTo>
                  <a:lnTo>
                    <a:pt x="3947058" y="1317193"/>
                  </a:lnTo>
                  <a:lnTo>
                    <a:pt x="3943185" y="1264856"/>
                  </a:lnTo>
                  <a:lnTo>
                    <a:pt x="3937800" y="1213078"/>
                  </a:lnTo>
                  <a:lnTo>
                    <a:pt x="3930942" y="1161910"/>
                  </a:lnTo>
                  <a:lnTo>
                    <a:pt x="3922636" y="1111364"/>
                  </a:lnTo>
                  <a:lnTo>
                    <a:pt x="3912895" y="1061491"/>
                  </a:lnTo>
                  <a:lnTo>
                    <a:pt x="3901783" y="1012317"/>
                  </a:lnTo>
                  <a:lnTo>
                    <a:pt x="3889286" y="963891"/>
                  </a:lnTo>
                  <a:lnTo>
                    <a:pt x="3875455" y="916228"/>
                  </a:lnTo>
                  <a:lnTo>
                    <a:pt x="3860317" y="869365"/>
                  </a:lnTo>
                  <a:lnTo>
                    <a:pt x="3843896" y="823341"/>
                  </a:lnTo>
                  <a:lnTo>
                    <a:pt x="3826218" y="778205"/>
                  </a:lnTo>
                  <a:lnTo>
                    <a:pt x="3807320" y="733971"/>
                  </a:lnTo>
                  <a:lnTo>
                    <a:pt x="3787216" y="690676"/>
                  </a:lnTo>
                  <a:lnTo>
                    <a:pt x="3765943" y="648360"/>
                  </a:lnTo>
                  <a:lnTo>
                    <a:pt x="3743515" y="607060"/>
                  </a:lnTo>
                  <a:lnTo>
                    <a:pt x="3719982" y="566801"/>
                  </a:lnTo>
                  <a:lnTo>
                    <a:pt x="3695357" y="527621"/>
                  </a:lnTo>
                  <a:lnTo>
                    <a:pt x="3669665" y="489559"/>
                  </a:lnTo>
                  <a:lnTo>
                    <a:pt x="3642931" y="452640"/>
                  </a:lnTo>
                  <a:lnTo>
                    <a:pt x="3615207" y="416915"/>
                  </a:lnTo>
                  <a:lnTo>
                    <a:pt x="3586492" y="382409"/>
                  </a:lnTo>
                  <a:lnTo>
                    <a:pt x="3556838" y="349148"/>
                  </a:lnTo>
                  <a:lnTo>
                    <a:pt x="3526256" y="317169"/>
                  </a:lnTo>
                  <a:lnTo>
                    <a:pt x="3494773" y="286524"/>
                  </a:lnTo>
                  <a:lnTo>
                    <a:pt x="3462426" y="257225"/>
                  </a:lnTo>
                  <a:lnTo>
                    <a:pt x="3429241" y="229323"/>
                  </a:lnTo>
                  <a:lnTo>
                    <a:pt x="3395230" y="202844"/>
                  </a:lnTo>
                  <a:lnTo>
                    <a:pt x="3360445" y="177825"/>
                  </a:lnTo>
                  <a:lnTo>
                    <a:pt x="3324898" y="154305"/>
                  </a:lnTo>
                  <a:lnTo>
                    <a:pt x="3288627" y="132308"/>
                  </a:lnTo>
                  <a:lnTo>
                    <a:pt x="3251644" y="111861"/>
                  </a:lnTo>
                  <a:lnTo>
                    <a:pt x="3214001" y="93027"/>
                  </a:lnTo>
                  <a:lnTo>
                    <a:pt x="3175698" y="75819"/>
                  </a:lnTo>
                  <a:lnTo>
                    <a:pt x="3136773" y="60274"/>
                  </a:lnTo>
                  <a:lnTo>
                    <a:pt x="3097263" y="46431"/>
                  </a:lnTo>
                  <a:lnTo>
                    <a:pt x="3057194" y="34315"/>
                  </a:lnTo>
                  <a:lnTo>
                    <a:pt x="3016580" y="23977"/>
                  </a:lnTo>
                  <a:lnTo>
                    <a:pt x="2975457" y="15443"/>
                  </a:lnTo>
                  <a:lnTo>
                    <a:pt x="2933852" y="8737"/>
                  </a:lnTo>
                  <a:lnTo>
                    <a:pt x="2897124" y="4533"/>
                  </a:lnTo>
                  <a:lnTo>
                    <a:pt x="2897124" y="1524"/>
                  </a:lnTo>
                  <a:lnTo>
                    <a:pt x="2857068" y="1524"/>
                  </a:lnTo>
                  <a:lnTo>
                    <a:pt x="2849321" y="990"/>
                  </a:lnTo>
                  <a:lnTo>
                    <a:pt x="2805811" y="0"/>
                  </a:lnTo>
                  <a:lnTo>
                    <a:pt x="2805811" y="1524"/>
                  </a:lnTo>
                  <a:lnTo>
                    <a:pt x="0" y="1524"/>
                  </a:lnTo>
                  <a:lnTo>
                    <a:pt x="0" y="652272"/>
                  </a:lnTo>
                  <a:lnTo>
                    <a:pt x="2897124" y="652272"/>
                  </a:lnTo>
                  <a:lnTo>
                    <a:pt x="2897124" y="645401"/>
                  </a:lnTo>
                  <a:lnTo>
                    <a:pt x="2918180" y="651421"/>
                  </a:lnTo>
                  <a:lnTo>
                    <a:pt x="2953766" y="665810"/>
                  </a:lnTo>
                  <a:lnTo>
                    <a:pt x="2988297" y="683983"/>
                  </a:lnTo>
                  <a:lnTo>
                    <a:pt x="3021673" y="705764"/>
                  </a:lnTo>
                  <a:lnTo>
                    <a:pt x="3053778" y="731037"/>
                  </a:lnTo>
                  <a:lnTo>
                    <a:pt x="3084550" y="759612"/>
                  </a:lnTo>
                  <a:lnTo>
                    <a:pt x="3113862" y="791375"/>
                  </a:lnTo>
                  <a:lnTo>
                    <a:pt x="3141611" y="826135"/>
                  </a:lnTo>
                  <a:lnTo>
                    <a:pt x="3167723" y="863765"/>
                  </a:lnTo>
                  <a:lnTo>
                    <a:pt x="3192081" y="904100"/>
                  </a:lnTo>
                  <a:lnTo>
                    <a:pt x="3214598" y="947000"/>
                  </a:lnTo>
                  <a:lnTo>
                    <a:pt x="3235160" y="992301"/>
                  </a:lnTo>
                  <a:lnTo>
                    <a:pt x="3253676" y="1039850"/>
                  </a:lnTo>
                  <a:lnTo>
                    <a:pt x="3270046" y="1089494"/>
                  </a:lnTo>
                  <a:lnTo>
                    <a:pt x="3284182" y="1141095"/>
                  </a:lnTo>
                  <a:lnTo>
                    <a:pt x="3295967" y="1194485"/>
                  </a:lnTo>
                  <a:lnTo>
                    <a:pt x="3305327" y="1249514"/>
                  </a:lnTo>
                  <a:lnTo>
                    <a:pt x="3312134" y="1306029"/>
                  </a:lnTo>
                  <a:lnTo>
                    <a:pt x="3316300" y="1363878"/>
                  </a:lnTo>
                  <a:lnTo>
                    <a:pt x="3317748" y="1422908"/>
                  </a:lnTo>
                  <a:lnTo>
                    <a:pt x="3316351" y="1481937"/>
                  </a:lnTo>
                  <a:lnTo>
                    <a:pt x="3312236" y="1539786"/>
                  </a:lnTo>
                  <a:lnTo>
                    <a:pt x="3305467" y="1596301"/>
                  </a:lnTo>
                  <a:lnTo>
                    <a:pt x="3296170" y="1651342"/>
                  </a:lnTo>
                  <a:lnTo>
                    <a:pt x="3284423" y="1704746"/>
                  </a:lnTo>
                  <a:lnTo>
                    <a:pt x="3270339" y="1756359"/>
                  </a:lnTo>
                  <a:lnTo>
                    <a:pt x="3254006" y="1806028"/>
                  </a:lnTo>
                  <a:lnTo>
                    <a:pt x="3235528" y="1853615"/>
                  </a:lnTo>
                  <a:lnTo>
                    <a:pt x="3214992" y="1898954"/>
                  </a:lnTo>
                  <a:lnTo>
                    <a:pt x="3192526" y="1941893"/>
                  </a:lnTo>
                  <a:lnTo>
                    <a:pt x="3168205" y="1982279"/>
                  </a:lnTo>
                  <a:lnTo>
                    <a:pt x="3142119" y="2019973"/>
                  </a:lnTo>
                  <a:lnTo>
                    <a:pt x="3114395" y="2054796"/>
                  </a:lnTo>
                  <a:lnTo>
                    <a:pt x="3085122" y="2086610"/>
                  </a:lnTo>
                  <a:lnTo>
                    <a:pt x="3054388" y="2115261"/>
                  </a:lnTo>
                  <a:lnTo>
                    <a:pt x="3022295" y="2140597"/>
                  </a:lnTo>
                  <a:lnTo>
                    <a:pt x="2988945" y="2162454"/>
                  </a:lnTo>
                  <a:lnTo>
                    <a:pt x="2954439" y="2180704"/>
                  </a:lnTo>
                  <a:lnTo>
                    <a:pt x="2918879" y="2195169"/>
                  </a:lnTo>
                  <a:lnTo>
                    <a:pt x="2844965" y="2212162"/>
                  </a:lnTo>
                  <a:lnTo>
                    <a:pt x="2806573" y="2214372"/>
                  </a:lnTo>
                  <a:lnTo>
                    <a:pt x="2806446" y="2846832"/>
                  </a:lnTo>
                  <a:lnTo>
                    <a:pt x="2849321" y="2845854"/>
                  </a:lnTo>
                  <a:lnTo>
                    <a:pt x="2891802" y="2842933"/>
                  </a:lnTo>
                  <a:lnTo>
                    <a:pt x="2933852" y="2838107"/>
                  </a:lnTo>
                  <a:lnTo>
                    <a:pt x="2975457" y="2831401"/>
                  </a:lnTo>
                  <a:lnTo>
                    <a:pt x="3016580" y="2822867"/>
                  </a:lnTo>
                  <a:lnTo>
                    <a:pt x="3057194" y="2812529"/>
                  </a:lnTo>
                  <a:lnTo>
                    <a:pt x="3097263" y="2800413"/>
                  </a:lnTo>
                  <a:lnTo>
                    <a:pt x="3136773" y="2786570"/>
                  </a:lnTo>
                  <a:lnTo>
                    <a:pt x="3175698" y="2771025"/>
                  </a:lnTo>
                  <a:lnTo>
                    <a:pt x="3214001" y="2753817"/>
                  </a:lnTo>
                  <a:lnTo>
                    <a:pt x="3251644" y="2734983"/>
                  </a:lnTo>
                  <a:lnTo>
                    <a:pt x="3288627" y="2714536"/>
                  </a:lnTo>
                  <a:lnTo>
                    <a:pt x="3324898" y="2692539"/>
                  </a:lnTo>
                  <a:lnTo>
                    <a:pt x="3360445" y="2669019"/>
                  </a:lnTo>
                  <a:lnTo>
                    <a:pt x="3395230" y="2644000"/>
                  </a:lnTo>
                  <a:lnTo>
                    <a:pt x="3429241" y="2617520"/>
                  </a:lnTo>
                  <a:lnTo>
                    <a:pt x="3462426" y="2589619"/>
                  </a:lnTo>
                  <a:lnTo>
                    <a:pt x="3494773" y="2560320"/>
                  </a:lnTo>
                  <a:lnTo>
                    <a:pt x="3526256" y="2529675"/>
                  </a:lnTo>
                  <a:lnTo>
                    <a:pt x="3556838" y="2497696"/>
                  </a:lnTo>
                  <a:lnTo>
                    <a:pt x="3586492" y="2464435"/>
                  </a:lnTo>
                  <a:lnTo>
                    <a:pt x="3615207" y="2429929"/>
                  </a:lnTo>
                  <a:lnTo>
                    <a:pt x="3642931" y="2394204"/>
                  </a:lnTo>
                  <a:lnTo>
                    <a:pt x="3669665" y="2357285"/>
                  </a:lnTo>
                  <a:lnTo>
                    <a:pt x="3695357" y="2319223"/>
                  </a:lnTo>
                  <a:lnTo>
                    <a:pt x="3719982" y="2280043"/>
                  </a:lnTo>
                  <a:lnTo>
                    <a:pt x="3743515" y="2239784"/>
                  </a:lnTo>
                  <a:lnTo>
                    <a:pt x="3765943" y="2198484"/>
                  </a:lnTo>
                  <a:lnTo>
                    <a:pt x="3787216" y="2156168"/>
                  </a:lnTo>
                  <a:lnTo>
                    <a:pt x="3807320" y="2112873"/>
                  </a:lnTo>
                  <a:lnTo>
                    <a:pt x="3826218" y="2068639"/>
                  </a:lnTo>
                  <a:lnTo>
                    <a:pt x="3843896" y="2023503"/>
                  </a:lnTo>
                  <a:lnTo>
                    <a:pt x="3860317" y="1977478"/>
                  </a:lnTo>
                  <a:lnTo>
                    <a:pt x="3875455" y="1930615"/>
                  </a:lnTo>
                  <a:lnTo>
                    <a:pt x="3889286" y="1882952"/>
                  </a:lnTo>
                  <a:lnTo>
                    <a:pt x="3901783" y="1834527"/>
                  </a:lnTo>
                  <a:lnTo>
                    <a:pt x="3912895" y="1785353"/>
                  </a:lnTo>
                  <a:lnTo>
                    <a:pt x="3922636" y="1735480"/>
                  </a:lnTo>
                  <a:lnTo>
                    <a:pt x="3930942" y="1684934"/>
                  </a:lnTo>
                  <a:lnTo>
                    <a:pt x="3937800" y="1633766"/>
                  </a:lnTo>
                  <a:lnTo>
                    <a:pt x="3943185" y="1581988"/>
                  </a:lnTo>
                  <a:lnTo>
                    <a:pt x="3947058" y="1529651"/>
                  </a:lnTo>
                  <a:lnTo>
                    <a:pt x="3949408" y="1476781"/>
                  </a:lnTo>
                  <a:lnTo>
                    <a:pt x="3950208" y="1423416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object 10"/>
            <p:cNvSpPr/>
            <p:nvPr/>
          </p:nvSpPr>
          <p:spPr>
            <a:xfrm>
              <a:off x="1002855" y="8580119"/>
              <a:ext cx="7033259" cy="2707005"/>
            </a:xfrm>
            <a:custGeom>
              <a:avLst/>
              <a:gdLst/>
              <a:ahLst/>
              <a:cxnLst/>
              <a:rect l="l" t="t" r="r" b="b"/>
              <a:pathLst>
                <a:path w="7033259" h="2707004">
                  <a:moveTo>
                    <a:pt x="7033196" y="0"/>
                  </a:moveTo>
                  <a:lnTo>
                    <a:pt x="1008824" y="0"/>
                  </a:lnTo>
                  <a:lnTo>
                    <a:pt x="1008824" y="2032"/>
                  </a:lnTo>
                  <a:lnTo>
                    <a:pt x="991628" y="3048"/>
                  </a:lnTo>
                  <a:lnTo>
                    <a:pt x="949388" y="7683"/>
                  </a:lnTo>
                  <a:lnTo>
                    <a:pt x="907643" y="14363"/>
                  </a:lnTo>
                  <a:lnTo>
                    <a:pt x="866444" y="23075"/>
                  </a:lnTo>
                  <a:lnTo>
                    <a:pt x="825804" y="33756"/>
                  </a:lnTo>
                  <a:lnTo>
                    <a:pt x="785761" y="46367"/>
                  </a:lnTo>
                  <a:lnTo>
                    <a:pt x="746353" y="60883"/>
                  </a:lnTo>
                  <a:lnTo>
                    <a:pt x="707605" y="77241"/>
                  </a:lnTo>
                  <a:lnTo>
                    <a:pt x="669531" y="95415"/>
                  </a:lnTo>
                  <a:lnTo>
                    <a:pt x="632193" y="115354"/>
                  </a:lnTo>
                  <a:lnTo>
                    <a:pt x="595591" y="137020"/>
                  </a:lnTo>
                  <a:lnTo>
                    <a:pt x="559777" y="160362"/>
                  </a:lnTo>
                  <a:lnTo>
                    <a:pt x="524789" y="185369"/>
                  </a:lnTo>
                  <a:lnTo>
                    <a:pt x="490626" y="211963"/>
                  </a:lnTo>
                  <a:lnTo>
                    <a:pt x="457352" y="240131"/>
                  </a:lnTo>
                  <a:lnTo>
                    <a:pt x="424980" y="269811"/>
                  </a:lnTo>
                  <a:lnTo>
                    <a:pt x="393534" y="300977"/>
                  </a:lnTo>
                  <a:lnTo>
                    <a:pt x="363067" y="333578"/>
                  </a:lnTo>
                  <a:lnTo>
                    <a:pt x="333590" y="367563"/>
                  </a:lnTo>
                  <a:lnTo>
                    <a:pt x="305155" y="402920"/>
                  </a:lnTo>
                  <a:lnTo>
                    <a:pt x="277761" y="439585"/>
                  </a:lnTo>
                  <a:lnTo>
                    <a:pt x="251472" y="477520"/>
                  </a:lnTo>
                  <a:lnTo>
                    <a:pt x="226301" y="516686"/>
                  </a:lnTo>
                  <a:lnTo>
                    <a:pt x="202285" y="557047"/>
                  </a:lnTo>
                  <a:lnTo>
                    <a:pt x="179451" y="598551"/>
                  </a:lnTo>
                  <a:lnTo>
                    <a:pt x="157835" y="641172"/>
                  </a:lnTo>
                  <a:lnTo>
                    <a:pt x="137464" y="684847"/>
                  </a:lnTo>
                  <a:lnTo>
                    <a:pt x="118364" y="729551"/>
                  </a:lnTo>
                  <a:lnTo>
                    <a:pt x="100571" y="775233"/>
                  </a:lnTo>
                  <a:lnTo>
                    <a:pt x="84124" y="821867"/>
                  </a:lnTo>
                  <a:lnTo>
                    <a:pt x="69037" y="869391"/>
                  </a:lnTo>
                  <a:lnTo>
                    <a:pt x="55359" y="917778"/>
                  </a:lnTo>
                  <a:lnTo>
                    <a:pt x="43103" y="966978"/>
                  </a:lnTo>
                  <a:lnTo>
                    <a:pt x="32321" y="1016952"/>
                  </a:lnTo>
                  <a:lnTo>
                    <a:pt x="23012" y="1067676"/>
                  </a:lnTo>
                  <a:lnTo>
                    <a:pt x="15240" y="1119073"/>
                  </a:lnTo>
                  <a:lnTo>
                    <a:pt x="9029" y="1171143"/>
                  </a:lnTo>
                  <a:lnTo>
                    <a:pt x="4394" y="1223810"/>
                  </a:lnTo>
                  <a:lnTo>
                    <a:pt x="1371" y="1277048"/>
                  </a:lnTo>
                  <a:lnTo>
                    <a:pt x="0" y="1330820"/>
                  </a:lnTo>
                  <a:lnTo>
                    <a:pt x="317" y="1385062"/>
                  </a:lnTo>
                  <a:lnTo>
                    <a:pt x="2311" y="1439265"/>
                  </a:lnTo>
                  <a:lnTo>
                    <a:pt x="5956" y="1492859"/>
                  </a:lnTo>
                  <a:lnTo>
                    <a:pt x="11226" y="1545818"/>
                  </a:lnTo>
                  <a:lnTo>
                    <a:pt x="18097" y="1598091"/>
                  </a:lnTo>
                  <a:lnTo>
                    <a:pt x="26517" y="1649653"/>
                  </a:lnTo>
                  <a:lnTo>
                    <a:pt x="36461" y="1700453"/>
                  </a:lnTo>
                  <a:lnTo>
                    <a:pt x="47891" y="1750453"/>
                  </a:lnTo>
                  <a:lnTo>
                    <a:pt x="60782" y="1799628"/>
                  </a:lnTo>
                  <a:lnTo>
                    <a:pt x="75107" y="1847926"/>
                  </a:lnTo>
                  <a:lnTo>
                    <a:pt x="90830" y="1895309"/>
                  </a:lnTo>
                  <a:lnTo>
                    <a:pt x="107899" y="1941741"/>
                  </a:lnTo>
                  <a:lnTo>
                    <a:pt x="126314" y="1987169"/>
                  </a:lnTo>
                  <a:lnTo>
                    <a:pt x="146011" y="2031580"/>
                  </a:lnTo>
                  <a:lnTo>
                    <a:pt x="166979" y="2074913"/>
                  </a:lnTo>
                  <a:lnTo>
                    <a:pt x="189179" y="2117128"/>
                  </a:lnTo>
                  <a:lnTo>
                    <a:pt x="212572" y="2158212"/>
                  </a:lnTo>
                  <a:lnTo>
                    <a:pt x="237134" y="2198090"/>
                  </a:lnTo>
                  <a:lnTo>
                    <a:pt x="262826" y="2236749"/>
                  </a:lnTo>
                  <a:lnTo>
                    <a:pt x="289623" y="2274151"/>
                  </a:lnTo>
                  <a:lnTo>
                    <a:pt x="317487" y="2310231"/>
                  </a:lnTo>
                  <a:lnTo>
                    <a:pt x="346379" y="2344978"/>
                  </a:lnTo>
                  <a:lnTo>
                    <a:pt x="376275" y="2378329"/>
                  </a:lnTo>
                  <a:lnTo>
                    <a:pt x="407149" y="2410269"/>
                  </a:lnTo>
                  <a:lnTo>
                    <a:pt x="438962" y="2440736"/>
                  </a:lnTo>
                  <a:lnTo>
                    <a:pt x="471678" y="2469705"/>
                  </a:lnTo>
                  <a:lnTo>
                    <a:pt x="505256" y="2497137"/>
                  </a:lnTo>
                  <a:lnTo>
                    <a:pt x="539686" y="2522982"/>
                  </a:lnTo>
                  <a:lnTo>
                    <a:pt x="574916" y="2547213"/>
                  </a:lnTo>
                  <a:lnTo>
                    <a:pt x="610920" y="2569781"/>
                  </a:lnTo>
                  <a:lnTo>
                    <a:pt x="647661" y="2590647"/>
                  </a:lnTo>
                  <a:lnTo>
                    <a:pt x="685114" y="2609786"/>
                  </a:lnTo>
                  <a:lnTo>
                    <a:pt x="723252" y="2627147"/>
                  </a:lnTo>
                  <a:lnTo>
                    <a:pt x="762025" y="2642692"/>
                  </a:lnTo>
                  <a:lnTo>
                    <a:pt x="801408" y="2656382"/>
                  </a:lnTo>
                  <a:lnTo>
                    <a:pt x="841375" y="2668168"/>
                  </a:lnTo>
                  <a:lnTo>
                    <a:pt x="881888" y="2678036"/>
                  </a:lnTo>
                  <a:lnTo>
                    <a:pt x="922921" y="2685923"/>
                  </a:lnTo>
                  <a:lnTo>
                    <a:pt x="964425" y="2691803"/>
                  </a:lnTo>
                  <a:lnTo>
                    <a:pt x="1006373" y="2695625"/>
                  </a:lnTo>
                  <a:lnTo>
                    <a:pt x="1048740" y="2697365"/>
                  </a:lnTo>
                  <a:lnTo>
                    <a:pt x="1054544" y="2697315"/>
                  </a:lnTo>
                  <a:lnTo>
                    <a:pt x="1054544" y="2706624"/>
                  </a:lnTo>
                  <a:lnTo>
                    <a:pt x="2401760" y="2706624"/>
                  </a:lnTo>
                  <a:lnTo>
                    <a:pt x="2401760" y="2100072"/>
                  </a:lnTo>
                  <a:lnTo>
                    <a:pt x="1078865" y="2100072"/>
                  </a:lnTo>
                  <a:lnTo>
                    <a:pt x="1078674" y="2090928"/>
                  </a:lnTo>
                  <a:lnTo>
                    <a:pt x="1024318" y="2088705"/>
                  </a:lnTo>
                  <a:lnTo>
                    <a:pt x="971029" y="2076196"/>
                  </a:lnTo>
                  <a:lnTo>
                    <a:pt x="903846" y="2045042"/>
                  </a:lnTo>
                  <a:lnTo>
                    <a:pt x="872083" y="2023681"/>
                  </a:lnTo>
                  <a:lnTo>
                    <a:pt x="841679" y="1998687"/>
                  </a:lnTo>
                  <a:lnTo>
                    <a:pt x="812685" y="1970252"/>
                  </a:lnTo>
                  <a:lnTo>
                    <a:pt x="785228" y="1938566"/>
                  </a:lnTo>
                  <a:lnTo>
                    <a:pt x="759358" y="1903818"/>
                  </a:lnTo>
                  <a:lnTo>
                    <a:pt x="735203" y="1866188"/>
                  </a:lnTo>
                  <a:lnTo>
                    <a:pt x="712812" y="1825853"/>
                  </a:lnTo>
                  <a:lnTo>
                    <a:pt x="692302" y="1783016"/>
                  </a:lnTo>
                  <a:lnTo>
                    <a:pt x="673747" y="1737842"/>
                  </a:lnTo>
                  <a:lnTo>
                    <a:pt x="657250" y="1690509"/>
                  </a:lnTo>
                  <a:lnTo>
                    <a:pt x="642874" y="1641233"/>
                  </a:lnTo>
                  <a:lnTo>
                    <a:pt x="630732" y="1590167"/>
                  </a:lnTo>
                  <a:lnTo>
                    <a:pt x="620903" y="1537512"/>
                  </a:lnTo>
                  <a:lnTo>
                    <a:pt x="613473" y="1483448"/>
                  </a:lnTo>
                  <a:lnTo>
                    <a:pt x="608533" y="1428165"/>
                  </a:lnTo>
                  <a:lnTo>
                    <a:pt x="606171" y="1371841"/>
                  </a:lnTo>
                  <a:lnTo>
                    <a:pt x="606475" y="1314653"/>
                  </a:lnTo>
                  <a:lnTo>
                    <a:pt x="609536" y="1256792"/>
                  </a:lnTo>
                  <a:lnTo>
                    <a:pt x="615670" y="1196657"/>
                  </a:lnTo>
                  <a:lnTo>
                    <a:pt x="624636" y="1138466"/>
                  </a:lnTo>
                  <a:lnTo>
                    <a:pt x="636308" y="1082370"/>
                  </a:lnTo>
                  <a:lnTo>
                    <a:pt x="650532" y="1028547"/>
                  </a:lnTo>
                  <a:lnTo>
                    <a:pt x="667181" y="977176"/>
                  </a:lnTo>
                  <a:lnTo>
                    <a:pt x="686142" y="928395"/>
                  </a:lnTo>
                  <a:lnTo>
                    <a:pt x="707263" y="882396"/>
                  </a:lnTo>
                  <a:lnTo>
                    <a:pt x="730427" y="839317"/>
                  </a:lnTo>
                  <a:lnTo>
                    <a:pt x="755497" y="799350"/>
                  </a:lnTo>
                  <a:lnTo>
                    <a:pt x="782345" y="762660"/>
                  </a:lnTo>
                  <a:lnTo>
                    <a:pt x="810831" y="729386"/>
                  </a:lnTo>
                  <a:lnTo>
                    <a:pt x="840841" y="699731"/>
                  </a:lnTo>
                  <a:lnTo>
                    <a:pt x="872223" y="673823"/>
                  </a:lnTo>
                  <a:lnTo>
                    <a:pt x="904849" y="651865"/>
                  </a:lnTo>
                  <a:lnTo>
                    <a:pt x="938606" y="633984"/>
                  </a:lnTo>
                  <a:lnTo>
                    <a:pt x="1008824" y="611238"/>
                  </a:lnTo>
                  <a:lnTo>
                    <a:pt x="1008824" y="617855"/>
                  </a:lnTo>
                  <a:lnTo>
                    <a:pt x="6948487" y="627888"/>
                  </a:lnTo>
                  <a:lnTo>
                    <a:pt x="7033196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object 11"/>
            <p:cNvSpPr/>
            <p:nvPr/>
          </p:nvSpPr>
          <p:spPr>
            <a:xfrm>
              <a:off x="967358" y="4144081"/>
              <a:ext cx="4386581" cy="3148512"/>
            </a:xfrm>
            <a:custGeom>
              <a:avLst/>
              <a:gdLst/>
              <a:ahLst/>
              <a:cxnLst/>
              <a:rect l="l" t="t" r="r" b="b"/>
              <a:pathLst>
                <a:path w="4338955" h="3145790">
                  <a:moveTo>
                    <a:pt x="4338828" y="2533650"/>
                  </a:moveTo>
                  <a:lnTo>
                    <a:pt x="4336986" y="2485834"/>
                  </a:lnTo>
                  <a:lnTo>
                    <a:pt x="4331589" y="2439022"/>
                  </a:lnTo>
                  <a:lnTo>
                    <a:pt x="4322762" y="2393353"/>
                  </a:lnTo>
                  <a:lnTo>
                    <a:pt x="4310634" y="2348966"/>
                  </a:lnTo>
                  <a:lnTo>
                    <a:pt x="4295330" y="2305989"/>
                  </a:lnTo>
                  <a:lnTo>
                    <a:pt x="4277004" y="2264562"/>
                  </a:lnTo>
                  <a:lnTo>
                    <a:pt x="4255795" y="2224824"/>
                  </a:lnTo>
                  <a:lnTo>
                    <a:pt x="4231818" y="2186902"/>
                  </a:lnTo>
                  <a:lnTo>
                    <a:pt x="4205224" y="2150948"/>
                  </a:lnTo>
                  <a:lnTo>
                    <a:pt x="4176141" y="2117090"/>
                  </a:lnTo>
                  <a:lnTo>
                    <a:pt x="4144695" y="2085454"/>
                  </a:lnTo>
                  <a:lnTo>
                    <a:pt x="4111053" y="2056193"/>
                  </a:lnTo>
                  <a:lnTo>
                    <a:pt x="4075315" y="2029434"/>
                  </a:lnTo>
                  <a:lnTo>
                    <a:pt x="4037634" y="2005304"/>
                  </a:lnTo>
                  <a:lnTo>
                    <a:pt x="3998137" y="1983955"/>
                  </a:lnTo>
                  <a:lnTo>
                    <a:pt x="3956977" y="1965528"/>
                  </a:lnTo>
                  <a:lnTo>
                    <a:pt x="3914267" y="1950135"/>
                  </a:lnTo>
                  <a:lnTo>
                    <a:pt x="3870160" y="1937931"/>
                  </a:lnTo>
                  <a:lnTo>
                    <a:pt x="3824782" y="1929041"/>
                  </a:lnTo>
                  <a:lnTo>
                    <a:pt x="3778262" y="1923605"/>
                  </a:lnTo>
                  <a:lnTo>
                    <a:pt x="3730752" y="1921764"/>
                  </a:lnTo>
                  <a:lnTo>
                    <a:pt x="3683228" y="1923605"/>
                  </a:lnTo>
                  <a:lnTo>
                    <a:pt x="3636708" y="1929041"/>
                  </a:lnTo>
                  <a:lnTo>
                    <a:pt x="3591331" y="1937931"/>
                  </a:lnTo>
                  <a:lnTo>
                    <a:pt x="3547224" y="1950135"/>
                  </a:lnTo>
                  <a:lnTo>
                    <a:pt x="3504514" y="1965528"/>
                  </a:lnTo>
                  <a:lnTo>
                    <a:pt x="3463353" y="1983955"/>
                  </a:lnTo>
                  <a:lnTo>
                    <a:pt x="3423856" y="2005304"/>
                  </a:lnTo>
                  <a:lnTo>
                    <a:pt x="3386175" y="2029434"/>
                  </a:lnTo>
                  <a:lnTo>
                    <a:pt x="3350437" y="2056193"/>
                  </a:lnTo>
                  <a:lnTo>
                    <a:pt x="3316795" y="2085454"/>
                  </a:lnTo>
                  <a:lnTo>
                    <a:pt x="3285350" y="2117090"/>
                  </a:lnTo>
                  <a:lnTo>
                    <a:pt x="3256267" y="2150948"/>
                  </a:lnTo>
                  <a:lnTo>
                    <a:pt x="3229673" y="2186902"/>
                  </a:lnTo>
                  <a:lnTo>
                    <a:pt x="3214217" y="2211336"/>
                  </a:lnTo>
                  <a:lnTo>
                    <a:pt x="1145374" y="2211336"/>
                  </a:lnTo>
                  <a:lnTo>
                    <a:pt x="1104011" y="2204999"/>
                  </a:lnTo>
                  <a:lnTo>
                    <a:pt x="1066876" y="2194852"/>
                  </a:lnTo>
                  <a:lnTo>
                    <a:pt x="1030782" y="2180818"/>
                  </a:lnTo>
                  <a:lnTo>
                    <a:pt x="995819" y="2163038"/>
                  </a:lnTo>
                  <a:lnTo>
                    <a:pt x="962088" y="2141677"/>
                  </a:lnTo>
                  <a:lnTo>
                    <a:pt x="929665" y="2116899"/>
                  </a:lnTo>
                  <a:lnTo>
                    <a:pt x="898664" y="2088857"/>
                  </a:lnTo>
                  <a:lnTo>
                    <a:pt x="869162" y="2057717"/>
                  </a:lnTo>
                  <a:lnTo>
                    <a:pt x="841260" y="2023643"/>
                  </a:lnTo>
                  <a:lnTo>
                    <a:pt x="815035" y="1986775"/>
                  </a:lnTo>
                  <a:lnTo>
                    <a:pt x="790600" y="1947291"/>
                  </a:lnTo>
                  <a:lnTo>
                    <a:pt x="768032" y="1905355"/>
                  </a:lnTo>
                  <a:lnTo>
                    <a:pt x="747433" y="1861108"/>
                  </a:lnTo>
                  <a:lnTo>
                    <a:pt x="728878" y="1814715"/>
                  </a:lnTo>
                  <a:lnTo>
                    <a:pt x="712482" y="1766341"/>
                  </a:lnTo>
                  <a:lnTo>
                    <a:pt x="698334" y="1716138"/>
                  </a:lnTo>
                  <a:lnTo>
                    <a:pt x="686511" y="1664271"/>
                  </a:lnTo>
                  <a:lnTo>
                    <a:pt x="677100" y="1610906"/>
                  </a:lnTo>
                  <a:lnTo>
                    <a:pt x="670217" y="1556194"/>
                  </a:lnTo>
                  <a:lnTo>
                    <a:pt x="665949" y="1500289"/>
                  </a:lnTo>
                  <a:lnTo>
                    <a:pt x="664375" y="1443367"/>
                  </a:lnTo>
                  <a:lnTo>
                    <a:pt x="665607" y="1385570"/>
                  </a:lnTo>
                  <a:lnTo>
                    <a:pt x="669632" y="1328077"/>
                  </a:lnTo>
                  <a:lnTo>
                    <a:pt x="676351" y="1272006"/>
                  </a:lnTo>
                  <a:lnTo>
                    <a:pt x="685647" y="1217523"/>
                  </a:lnTo>
                  <a:lnTo>
                    <a:pt x="697433" y="1164742"/>
                  </a:lnTo>
                  <a:lnTo>
                    <a:pt x="711581" y="1113815"/>
                  </a:lnTo>
                  <a:lnTo>
                    <a:pt x="727989" y="1064882"/>
                  </a:lnTo>
                  <a:lnTo>
                    <a:pt x="746569" y="1018070"/>
                  </a:lnTo>
                  <a:lnTo>
                    <a:pt x="767194" y="973531"/>
                  </a:lnTo>
                  <a:lnTo>
                    <a:pt x="789774" y="931405"/>
                  </a:lnTo>
                  <a:lnTo>
                    <a:pt x="814197" y="891832"/>
                  </a:lnTo>
                  <a:lnTo>
                    <a:pt x="840359" y="854938"/>
                  </a:lnTo>
                  <a:lnTo>
                    <a:pt x="868146" y="820877"/>
                  </a:lnTo>
                  <a:lnTo>
                    <a:pt x="897458" y="789774"/>
                  </a:lnTo>
                  <a:lnTo>
                    <a:pt x="928192" y="761771"/>
                  </a:lnTo>
                  <a:lnTo>
                    <a:pt x="960234" y="737019"/>
                  </a:lnTo>
                  <a:lnTo>
                    <a:pt x="993495" y="715645"/>
                  </a:lnTo>
                  <a:lnTo>
                    <a:pt x="1027849" y="697801"/>
                  </a:lnTo>
                  <a:lnTo>
                    <a:pt x="1099439" y="673227"/>
                  </a:lnTo>
                  <a:lnTo>
                    <a:pt x="1174178" y="664400"/>
                  </a:lnTo>
                  <a:lnTo>
                    <a:pt x="1212469" y="666242"/>
                  </a:lnTo>
                  <a:lnTo>
                    <a:pt x="1242695" y="2286"/>
                  </a:lnTo>
                  <a:lnTo>
                    <a:pt x="1226375" y="1295"/>
                  </a:lnTo>
                  <a:lnTo>
                    <a:pt x="1210030" y="571"/>
                  </a:lnTo>
                  <a:lnTo>
                    <a:pt x="1193660" y="152"/>
                  </a:lnTo>
                  <a:lnTo>
                    <a:pt x="1177290" y="0"/>
                  </a:lnTo>
                  <a:lnTo>
                    <a:pt x="1134122" y="952"/>
                  </a:lnTo>
                  <a:lnTo>
                    <a:pt x="1091349" y="3784"/>
                  </a:lnTo>
                  <a:lnTo>
                    <a:pt x="1048994" y="8445"/>
                  </a:lnTo>
                  <a:lnTo>
                    <a:pt x="1007084" y="14922"/>
                  </a:lnTo>
                  <a:lnTo>
                    <a:pt x="965657" y="23190"/>
                  </a:lnTo>
                  <a:lnTo>
                    <a:pt x="924712" y="33185"/>
                  </a:lnTo>
                  <a:lnTo>
                    <a:pt x="884301" y="44907"/>
                  </a:lnTo>
                  <a:lnTo>
                    <a:pt x="844435" y="58305"/>
                  </a:lnTo>
                  <a:lnTo>
                    <a:pt x="805154" y="73355"/>
                  </a:lnTo>
                  <a:lnTo>
                    <a:pt x="766470" y="90017"/>
                  </a:lnTo>
                  <a:lnTo>
                    <a:pt x="728421" y="108267"/>
                  </a:lnTo>
                  <a:lnTo>
                    <a:pt x="691032" y="128054"/>
                  </a:lnTo>
                  <a:lnTo>
                    <a:pt x="654316" y="149377"/>
                  </a:lnTo>
                  <a:lnTo>
                    <a:pt x="618324" y="172173"/>
                  </a:lnTo>
                  <a:lnTo>
                    <a:pt x="583069" y="196430"/>
                  </a:lnTo>
                  <a:lnTo>
                    <a:pt x="548563" y="222110"/>
                  </a:lnTo>
                  <a:lnTo>
                    <a:pt x="514858" y="249174"/>
                  </a:lnTo>
                  <a:lnTo>
                    <a:pt x="481977" y="277596"/>
                  </a:lnTo>
                  <a:lnTo>
                    <a:pt x="449922" y="307340"/>
                  </a:lnTo>
                  <a:lnTo>
                    <a:pt x="418757" y="338366"/>
                  </a:lnTo>
                  <a:lnTo>
                    <a:pt x="388480" y="370662"/>
                  </a:lnTo>
                  <a:lnTo>
                    <a:pt x="359117" y="404177"/>
                  </a:lnTo>
                  <a:lnTo>
                    <a:pt x="330720" y="438899"/>
                  </a:lnTo>
                  <a:lnTo>
                    <a:pt x="303288" y="474764"/>
                  </a:lnTo>
                  <a:lnTo>
                    <a:pt x="276860" y="511771"/>
                  </a:lnTo>
                  <a:lnTo>
                    <a:pt x="251472" y="549871"/>
                  </a:lnTo>
                  <a:lnTo>
                    <a:pt x="227126" y="589026"/>
                  </a:lnTo>
                  <a:lnTo>
                    <a:pt x="203873" y="629221"/>
                  </a:lnTo>
                  <a:lnTo>
                    <a:pt x="181724" y="670407"/>
                  </a:lnTo>
                  <a:lnTo>
                    <a:pt x="160718" y="712558"/>
                  </a:lnTo>
                  <a:lnTo>
                    <a:pt x="140868" y="755650"/>
                  </a:lnTo>
                  <a:lnTo>
                    <a:pt x="122212" y="799642"/>
                  </a:lnTo>
                  <a:lnTo>
                    <a:pt x="104775" y="844499"/>
                  </a:lnTo>
                  <a:lnTo>
                    <a:pt x="88569" y="890181"/>
                  </a:lnTo>
                  <a:lnTo>
                    <a:pt x="73647" y="936688"/>
                  </a:lnTo>
                  <a:lnTo>
                    <a:pt x="60007" y="983945"/>
                  </a:lnTo>
                  <a:lnTo>
                    <a:pt x="47701" y="1031951"/>
                  </a:lnTo>
                  <a:lnTo>
                    <a:pt x="36728" y="1080668"/>
                  </a:lnTo>
                  <a:lnTo>
                    <a:pt x="27139" y="1130046"/>
                  </a:lnTo>
                  <a:lnTo>
                    <a:pt x="18961" y="1180071"/>
                  </a:lnTo>
                  <a:lnTo>
                    <a:pt x="12204" y="1230706"/>
                  </a:lnTo>
                  <a:lnTo>
                    <a:pt x="6896" y="1281912"/>
                  </a:lnTo>
                  <a:lnTo>
                    <a:pt x="3086" y="1333665"/>
                  </a:lnTo>
                  <a:lnTo>
                    <a:pt x="774" y="1385925"/>
                  </a:lnTo>
                  <a:lnTo>
                    <a:pt x="0" y="1438656"/>
                  </a:lnTo>
                  <a:lnTo>
                    <a:pt x="774" y="1491399"/>
                  </a:lnTo>
                  <a:lnTo>
                    <a:pt x="3086" y="1543659"/>
                  </a:lnTo>
                  <a:lnTo>
                    <a:pt x="6896" y="1595412"/>
                  </a:lnTo>
                  <a:lnTo>
                    <a:pt x="12204" y="1646618"/>
                  </a:lnTo>
                  <a:lnTo>
                    <a:pt x="18961" y="1697253"/>
                  </a:lnTo>
                  <a:lnTo>
                    <a:pt x="27139" y="1747278"/>
                  </a:lnTo>
                  <a:lnTo>
                    <a:pt x="36728" y="1796656"/>
                  </a:lnTo>
                  <a:lnTo>
                    <a:pt x="47701" y="1845373"/>
                  </a:lnTo>
                  <a:lnTo>
                    <a:pt x="60007" y="1893379"/>
                  </a:lnTo>
                  <a:lnTo>
                    <a:pt x="73647" y="1940636"/>
                  </a:lnTo>
                  <a:lnTo>
                    <a:pt x="88569" y="1987143"/>
                  </a:lnTo>
                  <a:lnTo>
                    <a:pt x="104775" y="2032825"/>
                  </a:lnTo>
                  <a:lnTo>
                    <a:pt x="122212" y="2077681"/>
                  </a:lnTo>
                  <a:lnTo>
                    <a:pt x="140868" y="2121674"/>
                  </a:lnTo>
                  <a:lnTo>
                    <a:pt x="160718" y="2164765"/>
                  </a:lnTo>
                  <a:lnTo>
                    <a:pt x="181724" y="2206917"/>
                  </a:lnTo>
                  <a:lnTo>
                    <a:pt x="203873" y="2248103"/>
                  </a:lnTo>
                  <a:lnTo>
                    <a:pt x="227126" y="2288298"/>
                  </a:lnTo>
                  <a:lnTo>
                    <a:pt x="251472" y="2327452"/>
                  </a:lnTo>
                  <a:lnTo>
                    <a:pt x="276860" y="2365552"/>
                  </a:lnTo>
                  <a:lnTo>
                    <a:pt x="303288" y="2402560"/>
                  </a:lnTo>
                  <a:lnTo>
                    <a:pt x="330720" y="2438425"/>
                  </a:lnTo>
                  <a:lnTo>
                    <a:pt x="359117" y="2473147"/>
                  </a:lnTo>
                  <a:lnTo>
                    <a:pt x="388480" y="2506662"/>
                  </a:lnTo>
                  <a:lnTo>
                    <a:pt x="418757" y="2538958"/>
                  </a:lnTo>
                  <a:lnTo>
                    <a:pt x="449922" y="2569984"/>
                  </a:lnTo>
                  <a:lnTo>
                    <a:pt x="481977" y="2599728"/>
                  </a:lnTo>
                  <a:lnTo>
                    <a:pt x="514858" y="2628150"/>
                  </a:lnTo>
                  <a:lnTo>
                    <a:pt x="548563" y="2655214"/>
                  </a:lnTo>
                  <a:lnTo>
                    <a:pt x="583069" y="2680893"/>
                  </a:lnTo>
                  <a:lnTo>
                    <a:pt x="618324" y="2705150"/>
                  </a:lnTo>
                  <a:lnTo>
                    <a:pt x="654316" y="2727947"/>
                  </a:lnTo>
                  <a:lnTo>
                    <a:pt x="691032" y="2749270"/>
                  </a:lnTo>
                  <a:lnTo>
                    <a:pt x="728421" y="2769057"/>
                  </a:lnTo>
                  <a:lnTo>
                    <a:pt x="766470" y="2787307"/>
                  </a:lnTo>
                  <a:lnTo>
                    <a:pt x="805154" y="2803969"/>
                  </a:lnTo>
                  <a:lnTo>
                    <a:pt x="844435" y="2819019"/>
                  </a:lnTo>
                  <a:lnTo>
                    <a:pt x="884301" y="2832417"/>
                  </a:lnTo>
                  <a:lnTo>
                    <a:pt x="924712" y="2844139"/>
                  </a:lnTo>
                  <a:lnTo>
                    <a:pt x="965657" y="2854134"/>
                  </a:lnTo>
                  <a:lnTo>
                    <a:pt x="1007084" y="2862402"/>
                  </a:lnTo>
                  <a:lnTo>
                    <a:pt x="1048994" y="2868879"/>
                  </a:lnTo>
                  <a:lnTo>
                    <a:pt x="1091349" y="2873540"/>
                  </a:lnTo>
                  <a:lnTo>
                    <a:pt x="1103376" y="2874340"/>
                  </a:lnTo>
                  <a:lnTo>
                    <a:pt x="1103376" y="2878836"/>
                  </a:lnTo>
                  <a:lnTo>
                    <a:pt x="3228670" y="2878836"/>
                  </a:lnTo>
                  <a:lnTo>
                    <a:pt x="3229673" y="2880410"/>
                  </a:lnTo>
                  <a:lnTo>
                    <a:pt x="3256267" y="2916364"/>
                  </a:lnTo>
                  <a:lnTo>
                    <a:pt x="3285350" y="2950222"/>
                  </a:lnTo>
                  <a:lnTo>
                    <a:pt x="3316795" y="2981858"/>
                  </a:lnTo>
                  <a:lnTo>
                    <a:pt x="3350437" y="3011119"/>
                  </a:lnTo>
                  <a:lnTo>
                    <a:pt x="3386175" y="3037878"/>
                  </a:lnTo>
                  <a:lnTo>
                    <a:pt x="3423856" y="3062008"/>
                  </a:lnTo>
                  <a:lnTo>
                    <a:pt x="3463353" y="3083356"/>
                  </a:lnTo>
                  <a:lnTo>
                    <a:pt x="3504514" y="3101784"/>
                  </a:lnTo>
                  <a:lnTo>
                    <a:pt x="3547224" y="3117177"/>
                  </a:lnTo>
                  <a:lnTo>
                    <a:pt x="3591331" y="3129381"/>
                  </a:lnTo>
                  <a:lnTo>
                    <a:pt x="3636708" y="3138271"/>
                  </a:lnTo>
                  <a:lnTo>
                    <a:pt x="3683228" y="3143707"/>
                  </a:lnTo>
                  <a:lnTo>
                    <a:pt x="3730752" y="3145536"/>
                  </a:lnTo>
                  <a:lnTo>
                    <a:pt x="3778262" y="3143707"/>
                  </a:lnTo>
                  <a:lnTo>
                    <a:pt x="3824782" y="3138271"/>
                  </a:lnTo>
                  <a:lnTo>
                    <a:pt x="3870160" y="3129381"/>
                  </a:lnTo>
                  <a:lnTo>
                    <a:pt x="3914267" y="3117177"/>
                  </a:lnTo>
                  <a:lnTo>
                    <a:pt x="3956977" y="3101784"/>
                  </a:lnTo>
                  <a:lnTo>
                    <a:pt x="3998137" y="3083356"/>
                  </a:lnTo>
                  <a:lnTo>
                    <a:pt x="4037634" y="3062008"/>
                  </a:lnTo>
                  <a:lnTo>
                    <a:pt x="4075315" y="3037878"/>
                  </a:lnTo>
                  <a:lnTo>
                    <a:pt x="4111053" y="3011119"/>
                  </a:lnTo>
                  <a:lnTo>
                    <a:pt x="4144695" y="2981858"/>
                  </a:lnTo>
                  <a:lnTo>
                    <a:pt x="4176141" y="2950222"/>
                  </a:lnTo>
                  <a:lnTo>
                    <a:pt x="4205224" y="2916364"/>
                  </a:lnTo>
                  <a:lnTo>
                    <a:pt x="4231818" y="2880410"/>
                  </a:lnTo>
                  <a:lnTo>
                    <a:pt x="4255795" y="2842488"/>
                  </a:lnTo>
                  <a:lnTo>
                    <a:pt x="4277004" y="2802750"/>
                  </a:lnTo>
                  <a:lnTo>
                    <a:pt x="4295330" y="2761323"/>
                  </a:lnTo>
                  <a:lnTo>
                    <a:pt x="4310634" y="2718346"/>
                  </a:lnTo>
                  <a:lnTo>
                    <a:pt x="4322762" y="2673959"/>
                  </a:lnTo>
                  <a:lnTo>
                    <a:pt x="4331589" y="2628290"/>
                  </a:lnTo>
                  <a:lnTo>
                    <a:pt x="4336986" y="2581478"/>
                  </a:lnTo>
                  <a:lnTo>
                    <a:pt x="4338828" y="2533650"/>
                  </a:lnTo>
                  <a:close/>
                </a:path>
              </a:pathLst>
            </a:custGeom>
            <a:solidFill>
              <a:srgbClr val="FF999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2"/>
            <p:cNvSpPr/>
            <p:nvPr/>
          </p:nvSpPr>
          <p:spPr>
            <a:xfrm>
              <a:off x="4291584" y="6219443"/>
              <a:ext cx="909955" cy="920750"/>
            </a:xfrm>
            <a:custGeom>
              <a:avLst/>
              <a:gdLst/>
              <a:ahLst/>
              <a:cxnLst/>
              <a:rect l="l" t="t" r="r" b="b"/>
              <a:pathLst>
                <a:path w="909954" h="920750">
                  <a:moveTo>
                    <a:pt x="454913" y="0"/>
                  </a:moveTo>
                  <a:lnTo>
                    <a:pt x="408407" y="2376"/>
                  </a:lnTo>
                  <a:lnTo>
                    <a:pt x="363243" y="9353"/>
                  </a:lnTo>
                  <a:lnTo>
                    <a:pt x="319649" y="20697"/>
                  </a:lnTo>
                  <a:lnTo>
                    <a:pt x="277856" y="36177"/>
                  </a:lnTo>
                  <a:lnTo>
                    <a:pt x="238090" y="55561"/>
                  </a:lnTo>
                  <a:lnTo>
                    <a:pt x="200583" y="78619"/>
                  </a:lnTo>
                  <a:lnTo>
                    <a:pt x="165561" y="105117"/>
                  </a:lnTo>
                  <a:lnTo>
                    <a:pt x="133254" y="134826"/>
                  </a:lnTo>
                  <a:lnTo>
                    <a:pt x="103891" y="167512"/>
                  </a:lnTo>
                  <a:lnTo>
                    <a:pt x="77701" y="202945"/>
                  </a:lnTo>
                  <a:lnTo>
                    <a:pt x="54912" y="240893"/>
                  </a:lnTo>
                  <a:lnTo>
                    <a:pt x="35754" y="281124"/>
                  </a:lnTo>
                  <a:lnTo>
                    <a:pt x="20455" y="323406"/>
                  </a:lnTo>
                  <a:lnTo>
                    <a:pt x="9243" y="367509"/>
                  </a:lnTo>
                  <a:lnTo>
                    <a:pt x="2349" y="413200"/>
                  </a:lnTo>
                  <a:lnTo>
                    <a:pt x="0" y="460248"/>
                  </a:lnTo>
                  <a:lnTo>
                    <a:pt x="2349" y="507295"/>
                  </a:lnTo>
                  <a:lnTo>
                    <a:pt x="9243" y="552986"/>
                  </a:lnTo>
                  <a:lnTo>
                    <a:pt x="20455" y="597089"/>
                  </a:lnTo>
                  <a:lnTo>
                    <a:pt x="35754" y="639371"/>
                  </a:lnTo>
                  <a:lnTo>
                    <a:pt x="54912" y="679602"/>
                  </a:lnTo>
                  <a:lnTo>
                    <a:pt x="77701" y="717550"/>
                  </a:lnTo>
                  <a:lnTo>
                    <a:pt x="103891" y="752983"/>
                  </a:lnTo>
                  <a:lnTo>
                    <a:pt x="133254" y="785669"/>
                  </a:lnTo>
                  <a:lnTo>
                    <a:pt x="165561" y="815378"/>
                  </a:lnTo>
                  <a:lnTo>
                    <a:pt x="200583" y="841876"/>
                  </a:lnTo>
                  <a:lnTo>
                    <a:pt x="238090" y="864934"/>
                  </a:lnTo>
                  <a:lnTo>
                    <a:pt x="277856" y="884318"/>
                  </a:lnTo>
                  <a:lnTo>
                    <a:pt x="319649" y="899798"/>
                  </a:lnTo>
                  <a:lnTo>
                    <a:pt x="363243" y="911142"/>
                  </a:lnTo>
                  <a:lnTo>
                    <a:pt x="408407" y="918119"/>
                  </a:lnTo>
                  <a:lnTo>
                    <a:pt x="454913" y="920496"/>
                  </a:lnTo>
                  <a:lnTo>
                    <a:pt x="501420" y="918119"/>
                  </a:lnTo>
                  <a:lnTo>
                    <a:pt x="546584" y="911142"/>
                  </a:lnTo>
                  <a:lnTo>
                    <a:pt x="590178" y="899798"/>
                  </a:lnTo>
                  <a:lnTo>
                    <a:pt x="631971" y="884318"/>
                  </a:lnTo>
                  <a:lnTo>
                    <a:pt x="671737" y="864934"/>
                  </a:lnTo>
                  <a:lnTo>
                    <a:pt x="709244" y="841876"/>
                  </a:lnTo>
                  <a:lnTo>
                    <a:pt x="744266" y="815378"/>
                  </a:lnTo>
                  <a:lnTo>
                    <a:pt x="776573" y="785669"/>
                  </a:lnTo>
                  <a:lnTo>
                    <a:pt x="805936" y="752983"/>
                  </a:lnTo>
                  <a:lnTo>
                    <a:pt x="832126" y="717550"/>
                  </a:lnTo>
                  <a:lnTo>
                    <a:pt x="854915" y="679602"/>
                  </a:lnTo>
                  <a:lnTo>
                    <a:pt x="874073" y="639371"/>
                  </a:lnTo>
                  <a:lnTo>
                    <a:pt x="889372" y="597089"/>
                  </a:lnTo>
                  <a:lnTo>
                    <a:pt x="900584" y="552986"/>
                  </a:lnTo>
                  <a:lnTo>
                    <a:pt x="907478" y="507295"/>
                  </a:lnTo>
                  <a:lnTo>
                    <a:pt x="909827" y="460248"/>
                  </a:lnTo>
                  <a:lnTo>
                    <a:pt x="907478" y="413200"/>
                  </a:lnTo>
                  <a:lnTo>
                    <a:pt x="900584" y="367509"/>
                  </a:lnTo>
                  <a:lnTo>
                    <a:pt x="889372" y="323406"/>
                  </a:lnTo>
                  <a:lnTo>
                    <a:pt x="874073" y="281124"/>
                  </a:lnTo>
                  <a:lnTo>
                    <a:pt x="854915" y="240893"/>
                  </a:lnTo>
                  <a:lnTo>
                    <a:pt x="832126" y="202945"/>
                  </a:lnTo>
                  <a:lnTo>
                    <a:pt x="805936" y="167512"/>
                  </a:lnTo>
                  <a:lnTo>
                    <a:pt x="776573" y="134826"/>
                  </a:lnTo>
                  <a:lnTo>
                    <a:pt x="744266" y="105117"/>
                  </a:lnTo>
                  <a:lnTo>
                    <a:pt x="709244" y="78619"/>
                  </a:lnTo>
                  <a:lnTo>
                    <a:pt x="671737" y="55561"/>
                  </a:lnTo>
                  <a:lnTo>
                    <a:pt x="631971" y="36177"/>
                  </a:lnTo>
                  <a:lnTo>
                    <a:pt x="590178" y="20697"/>
                  </a:lnTo>
                  <a:lnTo>
                    <a:pt x="546584" y="9353"/>
                  </a:lnTo>
                  <a:lnTo>
                    <a:pt x="501420" y="2376"/>
                  </a:lnTo>
                  <a:lnTo>
                    <a:pt x="4549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object 13"/>
            <p:cNvSpPr/>
            <p:nvPr/>
          </p:nvSpPr>
          <p:spPr>
            <a:xfrm>
              <a:off x="3465576" y="10680191"/>
              <a:ext cx="4467225" cy="607060"/>
            </a:xfrm>
            <a:custGeom>
              <a:avLst/>
              <a:gdLst/>
              <a:ahLst/>
              <a:cxnLst/>
              <a:rect l="l" t="t" r="r" b="b"/>
              <a:pathLst>
                <a:path w="4467225" h="607059">
                  <a:moveTo>
                    <a:pt x="0" y="606551"/>
                  </a:moveTo>
                  <a:lnTo>
                    <a:pt x="4466844" y="606551"/>
                  </a:lnTo>
                  <a:lnTo>
                    <a:pt x="4466844" y="0"/>
                  </a:lnTo>
                  <a:lnTo>
                    <a:pt x="0" y="0"/>
                  </a:lnTo>
                  <a:lnTo>
                    <a:pt x="0" y="606551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4428871" y="6327775"/>
            <a:ext cx="64452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25" dirty="0">
                <a:latin typeface="Calibri"/>
                <a:cs typeface="Calibri"/>
              </a:rPr>
              <a:t>11</a:t>
            </a:r>
            <a:endParaRPr sz="4800" dirty="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006340" y="8516111"/>
            <a:ext cx="59690" cy="690880"/>
          </a:xfrm>
          <a:custGeom>
            <a:avLst/>
            <a:gdLst/>
            <a:ahLst/>
            <a:cxnLst/>
            <a:rect l="l" t="t" r="r" b="b"/>
            <a:pathLst>
              <a:path w="59689" h="690879">
                <a:moveTo>
                  <a:pt x="59436" y="0"/>
                </a:moveTo>
                <a:lnTo>
                  <a:pt x="0" y="0"/>
                </a:lnTo>
                <a:lnTo>
                  <a:pt x="0" y="690372"/>
                </a:lnTo>
                <a:lnTo>
                  <a:pt x="59436" y="690372"/>
                </a:lnTo>
                <a:lnTo>
                  <a:pt x="594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25"/>
          <p:cNvSpPr/>
          <p:nvPr/>
        </p:nvSpPr>
        <p:spPr>
          <a:xfrm>
            <a:off x="8178292" y="8257158"/>
            <a:ext cx="616585" cy="448309"/>
          </a:xfrm>
          <a:custGeom>
            <a:avLst/>
            <a:gdLst/>
            <a:ahLst/>
            <a:cxnLst/>
            <a:rect l="l" t="t" r="r" b="b"/>
            <a:pathLst>
              <a:path w="616584" h="448309">
                <a:moveTo>
                  <a:pt x="42544" y="0"/>
                </a:moveTo>
                <a:lnTo>
                  <a:pt x="0" y="63500"/>
                </a:lnTo>
                <a:lnTo>
                  <a:pt x="573785" y="447801"/>
                </a:lnTo>
                <a:lnTo>
                  <a:pt x="616330" y="384301"/>
                </a:lnTo>
                <a:lnTo>
                  <a:pt x="42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7" name="object 47"/>
          <p:cNvSpPr txBox="1"/>
          <p:nvPr/>
        </p:nvSpPr>
        <p:spPr>
          <a:xfrm>
            <a:off x="3113596" y="10746409"/>
            <a:ext cx="281305" cy="4718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spc="-25" dirty="0">
                <a:solidFill>
                  <a:srgbClr val="C5DFB4"/>
                </a:solidFill>
                <a:latin typeface="Arial"/>
                <a:cs typeface="Arial"/>
              </a:rPr>
              <a:t>LO4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511106" y="10739678"/>
            <a:ext cx="281305" cy="4718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spc="-25" dirty="0">
                <a:solidFill>
                  <a:srgbClr val="C5DFB4"/>
                </a:solidFill>
                <a:latin typeface="Arial"/>
                <a:cs typeface="Arial"/>
              </a:rPr>
              <a:t>LO1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933686" y="8657335"/>
            <a:ext cx="281305" cy="47180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spc="-25" dirty="0">
                <a:solidFill>
                  <a:srgbClr val="B4C6E7"/>
                </a:solidFill>
                <a:latin typeface="Arial"/>
                <a:cs typeface="Arial"/>
              </a:rPr>
              <a:t>LO2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673670" y="8642731"/>
            <a:ext cx="703580" cy="486409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26670">
              <a:lnSpc>
                <a:spcPts val="2090"/>
              </a:lnSpc>
            </a:pPr>
            <a:r>
              <a:rPr sz="1800" b="1" spc="-25" dirty="0">
                <a:solidFill>
                  <a:srgbClr val="B4C6E7"/>
                </a:solidFill>
                <a:latin typeface="Arial"/>
                <a:cs typeface="Arial"/>
              </a:rPr>
              <a:t>LO3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65"/>
              </a:spcBef>
            </a:pPr>
            <a:r>
              <a:rPr sz="1800" b="1" spc="-25" dirty="0">
                <a:solidFill>
                  <a:srgbClr val="B4C6E7"/>
                </a:solidFill>
                <a:latin typeface="Arial"/>
                <a:cs typeface="Arial"/>
              </a:rPr>
              <a:t>LO2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82" name="object 82"/>
          <p:cNvGrpSpPr/>
          <p:nvPr/>
        </p:nvGrpSpPr>
        <p:grpSpPr>
          <a:xfrm>
            <a:off x="7805928" y="10450068"/>
            <a:ext cx="1216660" cy="1224280"/>
            <a:chOff x="7805928" y="10450068"/>
            <a:chExt cx="1216660" cy="1224280"/>
          </a:xfrm>
        </p:grpSpPr>
        <p:sp>
          <p:nvSpPr>
            <p:cNvPr id="83" name="object 83"/>
            <p:cNvSpPr/>
            <p:nvPr/>
          </p:nvSpPr>
          <p:spPr>
            <a:xfrm>
              <a:off x="7805928" y="10450068"/>
              <a:ext cx="1216660" cy="1224280"/>
            </a:xfrm>
            <a:custGeom>
              <a:avLst/>
              <a:gdLst/>
              <a:ahLst/>
              <a:cxnLst/>
              <a:rect l="l" t="t" r="r" b="b"/>
              <a:pathLst>
                <a:path w="1216659" h="1224279">
                  <a:moveTo>
                    <a:pt x="608076" y="0"/>
                  </a:moveTo>
                  <a:lnTo>
                    <a:pt x="560560" y="1840"/>
                  </a:lnTo>
                  <a:lnTo>
                    <a:pt x="514044" y="7272"/>
                  </a:lnTo>
                  <a:lnTo>
                    <a:pt x="468663" y="16159"/>
                  </a:lnTo>
                  <a:lnTo>
                    <a:pt x="424551" y="28365"/>
                  </a:lnTo>
                  <a:lnTo>
                    <a:pt x="381844" y="43754"/>
                  </a:lnTo>
                  <a:lnTo>
                    <a:pt x="340678" y="62190"/>
                  </a:lnTo>
                  <a:lnTo>
                    <a:pt x="301187" y="83537"/>
                  </a:lnTo>
                  <a:lnTo>
                    <a:pt x="263507" y="107659"/>
                  </a:lnTo>
                  <a:lnTo>
                    <a:pt x="227773" y="134420"/>
                  </a:lnTo>
                  <a:lnTo>
                    <a:pt x="194121" y="163684"/>
                  </a:lnTo>
                  <a:lnTo>
                    <a:pt x="162685" y="195315"/>
                  </a:lnTo>
                  <a:lnTo>
                    <a:pt x="133601" y="229177"/>
                  </a:lnTo>
                  <a:lnTo>
                    <a:pt x="107004" y="265134"/>
                  </a:lnTo>
                  <a:lnTo>
                    <a:pt x="83029" y="303050"/>
                  </a:lnTo>
                  <a:lnTo>
                    <a:pt x="61813" y="342788"/>
                  </a:lnTo>
                  <a:lnTo>
                    <a:pt x="43489" y="384214"/>
                  </a:lnTo>
                  <a:lnTo>
                    <a:pt x="28193" y="427191"/>
                  </a:lnTo>
                  <a:lnTo>
                    <a:pt x="16061" y="471582"/>
                  </a:lnTo>
                  <a:lnTo>
                    <a:pt x="7228" y="517252"/>
                  </a:lnTo>
                  <a:lnTo>
                    <a:pt x="1829" y="564065"/>
                  </a:lnTo>
                  <a:lnTo>
                    <a:pt x="0" y="611885"/>
                  </a:lnTo>
                  <a:lnTo>
                    <a:pt x="1829" y="659706"/>
                  </a:lnTo>
                  <a:lnTo>
                    <a:pt x="7228" y="706519"/>
                  </a:lnTo>
                  <a:lnTo>
                    <a:pt x="16061" y="752189"/>
                  </a:lnTo>
                  <a:lnTo>
                    <a:pt x="28193" y="796580"/>
                  </a:lnTo>
                  <a:lnTo>
                    <a:pt x="43489" y="839557"/>
                  </a:lnTo>
                  <a:lnTo>
                    <a:pt x="61813" y="880983"/>
                  </a:lnTo>
                  <a:lnTo>
                    <a:pt x="83029" y="920721"/>
                  </a:lnTo>
                  <a:lnTo>
                    <a:pt x="107004" y="958637"/>
                  </a:lnTo>
                  <a:lnTo>
                    <a:pt x="133601" y="994594"/>
                  </a:lnTo>
                  <a:lnTo>
                    <a:pt x="162685" y="1028456"/>
                  </a:lnTo>
                  <a:lnTo>
                    <a:pt x="194121" y="1060087"/>
                  </a:lnTo>
                  <a:lnTo>
                    <a:pt x="227773" y="1089351"/>
                  </a:lnTo>
                  <a:lnTo>
                    <a:pt x="263507" y="1116112"/>
                  </a:lnTo>
                  <a:lnTo>
                    <a:pt x="301187" y="1140234"/>
                  </a:lnTo>
                  <a:lnTo>
                    <a:pt x="340678" y="1161581"/>
                  </a:lnTo>
                  <a:lnTo>
                    <a:pt x="381844" y="1180017"/>
                  </a:lnTo>
                  <a:lnTo>
                    <a:pt x="424551" y="1195406"/>
                  </a:lnTo>
                  <a:lnTo>
                    <a:pt x="468663" y="1207612"/>
                  </a:lnTo>
                  <a:lnTo>
                    <a:pt x="514044" y="1216499"/>
                  </a:lnTo>
                  <a:lnTo>
                    <a:pt x="560560" y="1221931"/>
                  </a:lnTo>
                  <a:lnTo>
                    <a:pt x="608076" y="1223771"/>
                  </a:lnTo>
                  <a:lnTo>
                    <a:pt x="655591" y="1221931"/>
                  </a:lnTo>
                  <a:lnTo>
                    <a:pt x="702107" y="1216499"/>
                  </a:lnTo>
                  <a:lnTo>
                    <a:pt x="747488" y="1207612"/>
                  </a:lnTo>
                  <a:lnTo>
                    <a:pt x="791600" y="1195406"/>
                  </a:lnTo>
                  <a:lnTo>
                    <a:pt x="834307" y="1180017"/>
                  </a:lnTo>
                  <a:lnTo>
                    <a:pt x="875473" y="1161581"/>
                  </a:lnTo>
                  <a:lnTo>
                    <a:pt x="914964" y="1140234"/>
                  </a:lnTo>
                  <a:lnTo>
                    <a:pt x="952644" y="1116112"/>
                  </a:lnTo>
                  <a:lnTo>
                    <a:pt x="988378" y="1089351"/>
                  </a:lnTo>
                  <a:lnTo>
                    <a:pt x="1022030" y="1060087"/>
                  </a:lnTo>
                  <a:lnTo>
                    <a:pt x="1053466" y="1028456"/>
                  </a:lnTo>
                  <a:lnTo>
                    <a:pt x="1082550" y="994594"/>
                  </a:lnTo>
                  <a:lnTo>
                    <a:pt x="1109147" y="958637"/>
                  </a:lnTo>
                  <a:lnTo>
                    <a:pt x="1133122" y="920721"/>
                  </a:lnTo>
                  <a:lnTo>
                    <a:pt x="1154338" y="880983"/>
                  </a:lnTo>
                  <a:lnTo>
                    <a:pt x="1172662" y="839557"/>
                  </a:lnTo>
                  <a:lnTo>
                    <a:pt x="1187958" y="796580"/>
                  </a:lnTo>
                  <a:lnTo>
                    <a:pt x="1200090" y="752189"/>
                  </a:lnTo>
                  <a:lnTo>
                    <a:pt x="1208923" y="706519"/>
                  </a:lnTo>
                  <a:lnTo>
                    <a:pt x="1214322" y="659706"/>
                  </a:lnTo>
                  <a:lnTo>
                    <a:pt x="1216152" y="611885"/>
                  </a:lnTo>
                  <a:lnTo>
                    <a:pt x="1214322" y="564065"/>
                  </a:lnTo>
                  <a:lnTo>
                    <a:pt x="1208923" y="517252"/>
                  </a:lnTo>
                  <a:lnTo>
                    <a:pt x="1200090" y="471582"/>
                  </a:lnTo>
                  <a:lnTo>
                    <a:pt x="1187958" y="427191"/>
                  </a:lnTo>
                  <a:lnTo>
                    <a:pt x="1172662" y="384214"/>
                  </a:lnTo>
                  <a:lnTo>
                    <a:pt x="1154338" y="342788"/>
                  </a:lnTo>
                  <a:lnTo>
                    <a:pt x="1133122" y="303050"/>
                  </a:lnTo>
                  <a:lnTo>
                    <a:pt x="1109147" y="265134"/>
                  </a:lnTo>
                  <a:lnTo>
                    <a:pt x="1082550" y="229177"/>
                  </a:lnTo>
                  <a:lnTo>
                    <a:pt x="1053466" y="195315"/>
                  </a:lnTo>
                  <a:lnTo>
                    <a:pt x="1022030" y="163684"/>
                  </a:lnTo>
                  <a:lnTo>
                    <a:pt x="988378" y="134420"/>
                  </a:lnTo>
                  <a:lnTo>
                    <a:pt x="952644" y="107659"/>
                  </a:lnTo>
                  <a:lnTo>
                    <a:pt x="914964" y="83537"/>
                  </a:lnTo>
                  <a:lnTo>
                    <a:pt x="875473" y="62190"/>
                  </a:lnTo>
                  <a:lnTo>
                    <a:pt x="834307" y="43754"/>
                  </a:lnTo>
                  <a:lnTo>
                    <a:pt x="791600" y="28365"/>
                  </a:lnTo>
                  <a:lnTo>
                    <a:pt x="747488" y="16159"/>
                  </a:lnTo>
                  <a:lnTo>
                    <a:pt x="702107" y="7272"/>
                  </a:lnTo>
                  <a:lnTo>
                    <a:pt x="655591" y="1840"/>
                  </a:lnTo>
                  <a:lnTo>
                    <a:pt x="608076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4" name="object 84"/>
            <p:cNvSpPr/>
            <p:nvPr/>
          </p:nvSpPr>
          <p:spPr>
            <a:xfrm>
              <a:off x="7955280" y="10608564"/>
              <a:ext cx="909955" cy="920750"/>
            </a:xfrm>
            <a:custGeom>
              <a:avLst/>
              <a:gdLst/>
              <a:ahLst/>
              <a:cxnLst/>
              <a:rect l="l" t="t" r="r" b="b"/>
              <a:pathLst>
                <a:path w="909954" h="920750">
                  <a:moveTo>
                    <a:pt x="454914" y="0"/>
                  </a:moveTo>
                  <a:lnTo>
                    <a:pt x="408407" y="2376"/>
                  </a:lnTo>
                  <a:lnTo>
                    <a:pt x="363243" y="9353"/>
                  </a:lnTo>
                  <a:lnTo>
                    <a:pt x="319649" y="20697"/>
                  </a:lnTo>
                  <a:lnTo>
                    <a:pt x="277856" y="36177"/>
                  </a:lnTo>
                  <a:lnTo>
                    <a:pt x="238090" y="55561"/>
                  </a:lnTo>
                  <a:lnTo>
                    <a:pt x="200583" y="78619"/>
                  </a:lnTo>
                  <a:lnTo>
                    <a:pt x="165561" y="105117"/>
                  </a:lnTo>
                  <a:lnTo>
                    <a:pt x="133254" y="134826"/>
                  </a:lnTo>
                  <a:lnTo>
                    <a:pt x="103891" y="167512"/>
                  </a:lnTo>
                  <a:lnTo>
                    <a:pt x="77701" y="202945"/>
                  </a:lnTo>
                  <a:lnTo>
                    <a:pt x="54912" y="240893"/>
                  </a:lnTo>
                  <a:lnTo>
                    <a:pt x="35754" y="281124"/>
                  </a:lnTo>
                  <a:lnTo>
                    <a:pt x="20455" y="323406"/>
                  </a:lnTo>
                  <a:lnTo>
                    <a:pt x="9243" y="367509"/>
                  </a:lnTo>
                  <a:lnTo>
                    <a:pt x="2349" y="413200"/>
                  </a:lnTo>
                  <a:lnTo>
                    <a:pt x="0" y="460247"/>
                  </a:lnTo>
                  <a:lnTo>
                    <a:pt x="2349" y="507295"/>
                  </a:lnTo>
                  <a:lnTo>
                    <a:pt x="9243" y="552986"/>
                  </a:lnTo>
                  <a:lnTo>
                    <a:pt x="20455" y="597089"/>
                  </a:lnTo>
                  <a:lnTo>
                    <a:pt x="35754" y="639371"/>
                  </a:lnTo>
                  <a:lnTo>
                    <a:pt x="54912" y="679602"/>
                  </a:lnTo>
                  <a:lnTo>
                    <a:pt x="77701" y="717550"/>
                  </a:lnTo>
                  <a:lnTo>
                    <a:pt x="103891" y="752983"/>
                  </a:lnTo>
                  <a:lnTo>
                    <a:pt x="133254" y="785669"/>
                  </a:lnTo>
                  <a:lnTo>
                    <a:pt x="165561" y="815378"/>
                  </a:lnTo>
                  <a:lnTo>
                    <a:pt x="200583" y="841876"/>
                  </a:lnTo>
                  <a:lnTo>
                    <a:pt x="238090" y="864934"/>
                  </a:lnTo>
                  <a:lnTo>
                    <a:pt x="277856" y="884318"/>
                  </a:lnTo>
                  <a:lnTo>
                    <a:pt x="319649" y="899798"/>
                  </a:lnTo>
                  <a:lnTo>
                    <a:pt x="363243" y="911142"/>
                  </a:lnTo>
                  <a:lnTo>
                    <a:pt x="408407" y="918119"/>
                  </a:lnTo>
                  <a:lnTo>
                    <a:pt x="454914" y="920495"/>
                  </a:lnTo>
                  <a:lnTo>
                    <a:pt x="501420" y="918119"/>
                  </a:lnTo>
                  <a:lnTo>
                    <a:pt x="546584" y="911142"/>
                  </a:lnTo>
                  <a:lnTo>
                    <a:pt x="590178" y="899798"/>
                  </a:lnTo>
                  <a:lnTo>
                    <a:pt x="631971" y="884318"/>
                  </a:lnTo>
                  <a:lnTo>
                    <a:pt x="671737" y="864934"/>
                  </a:lnTo>
                  <a:lnTo>
                    <a:pt x="709244" y="841876"/>
                  </a:lnTo>
                  <a:lnTo>
                    <a:pt x="744266" y="815378"/>
                  </a:lnTo>
                  <a:lnTo>
                    <a:pt x="776573" y="785669"/>
                  </a:lnTo>
                  <a:lnTo>
                    <a:pt x="805936" y="752983"/>
                  </a:lnTo>
                  <a:lnTo>
                    <a:pt x="832126" y="717550"/>
                  </a:lnTo>
                  <a:lnTo>
                    <a:pt x="854915" y="679602"/>
                  </a:lnTo>
                  <a:lnTo>
                    <a:pt x="874073" y="639371"/>
                  </a:lnTo>
                  <a:lnTo>
                    <a:pt x="889372" y="597089"/>
                  </a:lnTo>
                  <a:lnTo>
                    <a:pt x="900584" y="552986"/>
                  </a:lnTo>
                  <a:lnTo>
                    <a:pt x="907478" y="507295"/>
                  </a:lnTo>
                  <a:lnTo>
                    <a:pt x="909827" y="460247"/>
                  </a:lnTo>
                  <a:lnTo>
                    <a:pt x="907478" y="413200"/>
                  </a:lnTo>
                  <a:lnTo>
                    <a:pt x="900584" y="367509"/>
                  </a:lnTo>
                  <a:lnTo>
                    <a:pt x="889372" y="323406"/>
                  </a:lnTo>
                  <a:lnTo>
                    <a:pt x="874073" y="281124"/>
                  </a:lnTo>
                  <a:lnTo>
                    <a:pt x="854915" y="240893"/>
                  </a:lnTo>
                  <a:lnTo>
                    <a:pt x="832126" y="202945"/>
                  </a:lnTo>
                  <a:lnTo>
                    <a:pt x="805936" y="167512"/>
                  </a:lnTo>
                  <a:lnTo>
                    <a:pt x="776573" y="134826"/>
                  </a:lnTo>
                  <a:lnTo>
                    <a:pt x="744266" y="105117"/>
                  </a:lnTo>
                  <a:lnTo>
                    <a:pt x="709244" y="78619"/>
                  </a:lnTo>
                  <a:lnTo>
                    <a:pt x="671737" y="55561"/>
                  </a:lnTo>
                  <a:lnTo>
                    <a:pt x="631971" y="36177"/>
                  </a:lnTo>
                  <a:lnTo>
                    <a:pt x="590178" y="20697"/>
                  </a:lnTo>
                  <a:lnTo>
                    <a:pt x="546584" y="9353"/>
                  </a:lnTo>
                  <a:lnTo>
                    <a:pt x="501420" y="2376"/>
                  </a:lnTo>
                  <a:lnTo>
                    <a:pt x="4549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5" name="object 85"/>
          <p:cNvSpPr txBox="1"/>
          <p:nvPr/>
        </p:nvSpPr>
        <p:spPr>
          <a:xfrm>
            <a:off x="8099169" y="10777767"/>
            <a:ext cx="64389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25" dirty="0">
                <a:latin typeface="Calibri"/>
                <a:cs typeface="Calibri"/>
              </a:rPr>
              <a:t>10</a:t>
            </a:r>
            <a:endParaRPr sz="4800" dirty="0">
              <a:latin typeface="Calibri"/>
              <a:cs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8205864" y="10595528"/>
            <a:ext cx="391795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3225" spc="-1320" baseline="-21963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600" b="1" dirty="0">
                <a:latin typeface="Gill Sans MT Condensed"/>
                <a:cs typeface="Gill Sans MT Condensed"/>
              </a:rPr>
              <a:t>Y</a:t>
            </a:r>
            <a:r>
              <a:rPr sz="1600" b="1" spc="-245" dirty="0">
                <a:latin typeface="Gill Sans MT Condensed"/>
                <a:cs typeface="Gill Sans MT Condensed"/>
              </a:rPr>
              <a:t>E</a:t>
            </a:r>
            <a:r>
              <a:rPr sz="3225" spc="-487" baseline="-21963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1600" b="1" spc="-275" dirty="0">
                <a:latin typeface="Gill Sans MT Condensed"/>
                <a:cs typeface="Gill Sans MT Condensed"/>
              </a:rPr>
              <a:t>A</a:t>
            </a:r>
            <a:r>
              <a:rPr sz="3225" spc="-1260" baseline="-21963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sz="1600" b="1" spc="-10" dirty="0">
                <a:latin typeface="Gill Sans MT Condensed"/>
                <a:cs typeface="Gill Sans MT Condensed"/>
              </a:rPr>
              <a:t>R</a:t>
            </a:r>
            <a:endParaRPr sz="1600" dirty="0">
              <a:latin typeface="Gill Sans MT Condensed"/>
              <a:cs typeface="Gill Sans MT Condensed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3674809" y="6367271"/>
            <a:ext cx="269304" cy="63563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algn="ctr">
              <a:lnSpc>
                <a:spcPts val="2090"/>
              </a:lnSpc>
            </a:pP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LO</a:t>
            </a:r>
            <a:r>
              <a:rPr lang="en-GB" sz="1800" b="1" spc="-25" dirty="0">
                <a:solidFill>
                  <a:srgbClr val="FFFFFF"/>
                </a:solidFill>
                <a:latin typeface="Arial"/>
                <a:cs typeface="Arial"/>
              </a:rPr>
              <a:t>2.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1020793" y="5121456"/>
            <a:ext cx="640283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25" dirty="0">
                <a:solidFill>
                  <a:srgbClr val="FFFFFF"/>
                </a:solidFill>
                <a:latin typeface="Arial"/>
                <a:cs typeface="Arial"/>
              </a:rPr>
              <a:t>LO2</a:t>
            </a:r>
            <a:r>
              <a:rPr lang="en-GB" sz="1700" b="1" spc="-25" dirty="0">
                <a:solidFill>
                  <a:srgbClr val="FFFFFF"/>
                </a:solidFill>
                <a:latin typeface="Arial"/>
                <a:cs typeface="Arial"/>
              </a:rPr>
              <a:t>.2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1015282" y="5586488"/>
            <a:ext cx="621283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25" dirty="0">
                <a:solidFill>
                  <a:srgbClr val="FFFFFF"/>
                </a:solidFill>
                <a:latin typeface="Arial"/>
                <a:cs typeface="Arial"/>
              </a:rPr>
              <a:t>LO</a:t>
            </a:r>
            <a:r>
              <a:rPr lang="en-GB" sz="1700" b="1" spc="-25" dirty="0">
                <a:solidFill>
                  <a:srgbClr val="FFFFFF"/>
                </a:solidFill>
                <a:latin typeface="Arial"/>
                <a:cs typeface="Arial"/>
              </a:rPr>
              <a:t>2.1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2037464" y="4133374"/>
            <a:ext cx="251607" cy="649698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ctr">
              <a:lnSpc>
                <a:spcPts val="2090"/>
              </a:lnSpc>
            </a:pPr>
            <a:r>
              <a:rPr sz="1700" b="1" spc="-25" dirty="0">
                <a:solidFill>
                  <a:srgbClr val="FFFFFF"/>
                </a:solidFill>
                <a:latin typeface="Arial"/>
                <a:cs typeface="Arial"/>
              </a:rPr>
              <a:t>LO2</a:t>
            </a:r>
            <a:r>
              <a:rPr lang="en-GB" sz="1700" b="1" spc="-25" dirty="0">
                <a:solidFill>
                  <a:srgbClr val="FFFFFF"/>
                </a:solidFill>
                <a:latin typeface="Arial"/>
                <a:cs typeface="Arial"/>
              </a:rPr>
              <a:t>.2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1851151" y="386841"/>
            <a:ext cx="5960745" cy="1367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6266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latin typeface="Arial"/>
                <a:cs typeface="Arial"/>
              </a:rPr>
              <a:t>WJEC</a:t>
            </a:r>
            <a:r>
              <a:rPr sz="4400" spc="-5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Level </a:t>
            </a:r>
            <a:r>
              <a:rPr sz="4400" spc="-25" dirty="0">
                <a:latin typeface="Arial"/>
                <a:cs typeface="Arial"/>
              </a:rPr>
              <a:t>1/2 </a:t>
            </a:r>
            <a:r>
              <a:rPr sz="4400" dirty="0">
                <a:latin typeface="Arial"/>
                <a:cs typeface="Arial"/>
              </a:rPr>
              <a:t>Hospitality</a:t>
            </a:r>
            <a:r>
              <a:rPr sz="4400" spc="-35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and</a:t>
            </a:r>
            <a:r>
              <a:rPr sz="4400" spc="-5" dirty="0">
                <a:latin typeface="Arial"/>
                <a:cs typeface="Arial"/>
              </a:rPr>
              <a:t> </a:t>
            </a:r>
            <a:r>
              <a:rPr sz="4400" spc="-10" dirty="0">
                <a:latin typeface="Arial"/>
                <a:cs typeface="Arial"/>
              </a:rPr>
              <a:t>Catering</a:t>
            </a:r>
            <a:endParaRPr sz="4400" dirty="0">
              <a:latin typeface="Arial"/>
              <a:cs typeface="Arial"/>
            </a:endParaRPr>
          </a:p>
        </p:txBody>
      </p:sp>
      <p:grpSp>
        <p:nvGrpSpPr>
          <p:cNvPr id="179" name="object 179"/>
          <p:cNvGrpSpPr/>
          <p:nvPr/>
        </p:nvGrpSpPr>
        <p:grpSpPr>
          <a:xfrm>
            <a:off x="320040" y="1831848"/>
            <a:ext cx="9022080" cy="66040"/>
            <a:chOff x="320040" y="1831848"/>
            <a:chExt cx="9022080" cy="66040"/>
          </a:xfrm>
        </p:grpSpPr>
        <p:sp>
          <p:nvSpPr>
            <p:cNvPr id="180" name="object 180"/>
            <p:cNvSpPr/>
            <p:nvPr/>
          </p:nvSpPr>
          <p:spPr>
            <a:xfrm>
              <a:off x="326136" y="1837944"/>
              <a:ext cx="9010015" cy="53340"/>
            </a:xfrm>
            <a:custGeom>
              <a:avLst/>
              <a:gdLst/>
              <a:ahLst/>
              <a:cxnLst/>
              <a:rect l="l" t="t" r="r" b="b"/>
              <a:pathLst>
                <a:path w="9010015" h="53339">
                  <a:moveTo>
                    <a:pt x="9009888" y="0"/>
                  </a:moveTo>
                  <a:lnTo>
                    <a:pt x="0" y="0"/>
                  </a:lnTo>
                  <a:lnTo>
                    <a:pt x="0" y="53340"/>
                  </a:lnTo>
                  <a:lnTo>
                    <a:pt x="9009888" y="53340"/>
                  </a:lnTo>
                  <a:lnTo>
                    <a:pt x="900988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1" name="object 181"/>
            <p:cNvSpPr/>
            <p:nvPr/>
          </p:nvSpPr>
          <p:spPr>
            <a:xfrm>
              <a:off x="326136" y="1837944"/>
              <a:ext cx="9010015" cy="53340"/>
            </a:xfrm>
            <a:custGeom>
              <a:avLst/>
              <a:gdLst/>
              <a:ahLst/>
              <a:cxnLst/>
              <a:rect l="l" t="t" r="r" b="b"/>
              <a:pathLst>
                <a:path w="9010015" h="53339">
                  <a:moveTo>
                    <a:pt x="0" y="53340"/>
                  </a:moveTo>
                  <a:lnTo>
                    <a:pt x="9009888" y="53340"/>
                  </a:lnTo>
                  <a:lnTo>
                    <a:pt x="9009888" y="0"/>
                  </a:lnTo>
                  <a:lnTo>
                    <a:pt x="0" y="0"/>
                  </a:lnTo>
                  <a:lnTo>
                    <a:pt x="0" y="53340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82" name="object 182"/>
          <p:cNvGrpSpPr/>
          <p:nvPr/>
        </p:nvGrpSpPr>
        <p:grpSpPr>
          <a:xfrm>
            <a:off x="320040" y="336804"/>
            <a:ext cx="9022080" cy="66040"/>
            <a:chOff x="320040" y="336804"/>
            <a:chExt cx="9022080" cy="66040"/>
          </a:xfrm>
        </p:grpSpPr>
        <p:sp>
          <p:nvSpPr>
            <p:cNvPr id="183" name="object 183"/>
            <p:cNvSpPr/>
            <p:nvPr/>
          </p:nvSpPr>
          <p:spPr>
            <a:xfrm>
              <a:off x="326136" y="342900"/>
              <a:ext cx="9010015" cy="53340"/>
            </a:xfrm>
            <a:custGeom>
              <a:avLst/>
              <a:gdLst/>
              <a:ahLst/>
              <a:cxnLst/>
              <a:rect l="l" t="t" r="r" b="b"/>
              <a:pathLst>
                <a:path w="9010015" h="53339">
                  <a:moveTo>
                    <a:pt x="9009888" y="0"/>
                  </a:moveTo>
                  <a:lnTo>
                    <a:pt x="0" y="0"/>
                  </a:lnTo>
                  <a:lnTo>
                    <a:pt x="0" y="53340"/>
                  </a:lnTo>
                  <a:lnTo>
                    <a:pt x="9009888" y="53340"/>
                  </a:lnTo>
                  <a:lnTo>
                    <a:pt x="900988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4" name="object 184"/>
            <p:cNvSpPr/>
            <p:nvPr/>
          </p:nvSpPr>
          <p:spPr>
            <a:xfrm>
              <a:off x="326136" y="342900"/>
              <a:ext cx="9010015" cy="53340"/>
            </a:xfrm>
            <a:custGeom>
              <a:avLst/>
              <a:gdLst/>
              <a:ahLst/>
              <a:cxnLst/>
              <a:rect l="l" t="t" r="r" b="b"/>
              <a:pathLst>
                <a:path w="9010015" h="53339">
                  <a:moveTo>
                    <a:pt x="0" y="53340"/>
                  </a:moveTo>
                  <a:lnTo>
                    <a:pt x="9009888" y="53340"/>
                  </a:lnTo>
                  <a:lnTo>
                    <a:pt x="9009888" y="0"/>
                  </a:lnTo>
                  <a:lnTo>
                    <a:pt x="0" y="0"/>
                  </a:lnTo>
                  <a:lnTo>
                    <a:pt x="0" y="53340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90" name="object 190"/>
          <p:cNvGrpSpPr/>
          <p:nvPr/>
        </p:nvGrpSpPr>
        <p:grpSpPr>
          <a:xfrm>
            <a:off x="275843" y="12298680"/>
            <a:ext cx="9022080" cy="66040"/>
            <a:chOff x="275843" y="12298680"/>
            <a:chExt cx="9022080" cy="66040"/>
          </a:xfrm>
        </p:grpSpPr>
        <p:sp>
          <p:nvSpPr>
            <p:cNvPr id="191" name="object 191"/>
            <p:cNvSpPr/>
            <p:nvPr/>
          </p:nvSpPr>
          <p:spPr>
            <a:xfrm>
              <a:off x="281939" y="12304776"/>
              <a:ext cx="9010015" cy="53340"/>
            </a:xfrm>
            <a:custGeom>
              <a:avLst/>
              <a:gdLst/>
              <a:ahLst/>
              <a:cxnLst/>
              <a:rect l="l" t="t" r="r" b="b"/>
              <a:pathLst>
                <a:path w="9010015" h="53340">
                  <a:moveTo>
                    <a:pt x="9009888" y="0"/>
                  </a:moveTo>
                  <a:lnTo>
                    <a:pt x="0" y="0"/>
                  </a:lnTo>
                  <a:lnTo>
                    <a:pt x="0" y="53339"/>
                  </a:lnTo>
                  <a:lnTo>
                    <a:pt x="9009888" y="53339"/>
                  </a:lnTo>
                  <a:lnTo>
                    <a:pt x="900988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92" name="object 192"/>
            <p:cNvSpPr/>
            <p:nvPr/>
          </p:nvSpPr>
          <p:spPr>
            <a:xfrm>
              <a:off x="281939" y="12304776"/>
              <a:ext cx="9010015" cy="53340"/>
            </a:xfrm>
            <a:custGeom>
              <a:avLst/>
              <a:gdLst/>
              <a:ahLst/>
              <a:cxnLst/>
              <a:rect l="l" t="t" r="r" b="b"/>
              <a:pathLst>
                <a:path w="9010015" h="53340">
                  <a:moveTo>
                    <a:pt x="0" y="53339"/>
                  </a:moveTo>
                  <a:lnTo>
                    <a:pt x="9009888" y="53339"/>
                  </a:lnTo>
                  <a:lnTo>
                    <a:pt x="9009888" y="0"/>
                  </a:lnTo>
                  <a:lnTo>
                    <a:pt x="0" y="0"/>
                  </a:lnTo>
                  <a:lnTo>
                    <a:pt x="0" y="53339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93" name="object 193"/>
          <p:cNvSpPr txBox="1"/>
          <p:nvPr/>
        </p:nvSpPr>
        <p:spPr>
          <a:xfrm>
            <a:off x="724001" y="12985750"/>
            <a:ext cx="7865745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44270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latin typeface="Arial"/>
                <a:cs typeface="Arial"/>
              </a:rPr>
              <a:t>Crompton</a:t>
            </a:r>
            <a:r>
              <a:rPr sz="6000" spc="-285" dirty="0">
                <a:latin typeface="Arial"/>
                <a:cs typeface="Arial"/>
              </a:rPr>
              <a:t> </a:t>
            </a:r>
            <a:r>
              <a:rPr sz="6000" spc="-10" dirty="0">
                <a:latin typeface="Arial"/>
                <a:cs typeface="Arial"/>
              </a:rPr>
              <a:t>House </a:t>
            </a:r>
            <a:r>
              <a:rPr sz="6000" dirty="0">
                <a:latin typeface="Arial"/>
                <a:cs typeface="Arial"/>
              </a:rPr>
              <a:t>Food</a:t>
            </a:r>
            <a:r>
              <a:rPr sz="6000" spc="-15" dirty="0">
                <a:latin typeface="Arial"/>
                <a:cs typeface="Arial"/>
              </a:rPr>
              <a:t> </a:t>
            </a:r>
            <a:r>
              <a:rPr sz="6000" dirty="0">
                <a:latin typeface="Arial"/>
                <a:cs typeface="Arial"/>
              </a:rPr>
              <a:t>Learning</a:t>
            </a:r>
            <a:r>
              <a:rPr sz="6000" spc="-5" dirty="0">
                <a:latin typeface="Arial"/>
                <a:cs typeface="Arial"/>
              </a:rPr>
              <a:t> </a:t>
            </a:r>
            <a:r>
              <a:rPr sz="6000" spc="-10" dirty="0">
                <a:latin typeface="Arial"/>
                <a:cs typeface="Arial"/>
              </a:rPr>
              <a:t>Journey</a:t>
            </a:r>
            <a:endParaRPr sz="6000" dirty="0">
              <a:latin typeface="Arial"/>
              <a:cs typeface="Arial"/>
            </a:endParaRPr>
          </a:p>
        </p:txBody>
      </p:sp>
      <p:pic>
        <p:nvPicPr>
          <p:cNvPr id="194" name="object 19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885176" y="13010387"/>
            <a:ext cx="1170431" cy="981455"/>
          </a:xfrm>
          <a:prstGeom prst="rect">
            <a:avLst/>
          </a:prstGeom>
        </p:spPr>
      </p:pic>
      <p:pic>
        <p:nvPicPr>
          <p:cNvPr id="195" name="object 19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42544" y="13004292"/>
            <a:ext cx="1170432" cy="981455"/>
          </a:xfrm>
          <a:prstGeom prst="rect">
            <a:avLst/>
          </a:prstGeom>
        </p:spPr>
      </p:pic>
      <p:grpSp>
        <p:nvGrpSpPr>
          <p:cNvPr id="196" name="object 196"/>
          <p:cNvGrpSpPr/>
          <p:nvPr/>
        </p:nvGrpSpPr>
        <p:grpSpPr>
          <a:xfrm>
            <a:off x="515112" y="12780264"/>
            <a:ext cx="8552815" cy="127000"/>
            <a:chOff x="515112" y="12780264"/>
            <a:chExt cx="8552815" cy="127000"/>
          </a:xfrm>
        </p:grpSpPr>
        <p:sp>
          <p:nvSpPr>
            <p:cNvPr id="197" name="object 197"/>
            <p:cNvSpPr/>
            <p:nvPr/>
          </p:nvSpPr>
          <p:spPr>
            <a:xfrm>
              <a:off x="521208" y="12786360"/>
              <a:ext cx="8540750" cy="114300"/>
            </a:xfrm>
            <a:custGeom>
              <a:avLst/>
              <a:gdLst/>
              <a:ahLst/>
              <a:cxnLst/>
              <a:rect l="l" t="t" r="r" b="b"/>
              <a:pathLst>
                <a:path w="8540750" h="114300">
                  <a:moveTo>
                    <a:pt x="8540496" y="0"/>
                  </a:moveTo>
                  <a:lnTo>
                    <a:pt x="0" y="0"/>
                  </a:lnTo>
                  <a:lnTo>
                    <a:pt x="0" y="114300"/>
                  </a:lnTo>
                  <a:lnTo>
                    <a:pt x="8540496" y="114300"/>
                  </a:lnTo>
                  <a:lnTo>
                    <a:pt x="8540496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98" name="object 198"/>
            <p:cNvSpPr/>
            <p:nvPr/>
          </p:nvSpPr>
          <p:spPr>
            <a:xfrm>
              <a:off x="521208" y="12786360"/>
              <a:ext cx="8540750" cy="114300"/>
            </a:xfrm>
            <a:custGeom>
              <a:avLst/>
              <a:gdLst/>
              <a:ahLst/>
              <a:cxnLst/>
              <a:rect l="l" t="t" r="r" b="b"/>
              <a:pathLst>
                <a:path w="8540750" h="114300">
                  <a:moveTo>
                    <a:pt x="0" y="114300"/>
                  </a:moveTo>
                  <a:lnTo>
                    <a:pt x="8540496" y="114300"/>
                  </a:lnTo>
                  <a:lnTo>
                    <a:pt x="8540496" y="0"/>
                  </a:lnTo>
                  <a:lnTo>
                    <a:pt x="0" y="0"/>
                  </a:lnTo>
                  <a:lnTo>
                    <a:pt x="0" y="114300"/>
                  </a:lnTo>
                  <a:close/>
                </a:path>
              </a:pathLst>
            </a:custGeom>
            <a:ln w="12192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99" name="object 199"/>
          <p:cNvGrpSpPr/>
          <p:nvPr/>
        </p:nvGrpSpPr>
        <p:grpSpPr>
          <a:xfrm>
            <a:off x="515112" y="14851380"/>
            <a:ext cx="8552815" cy="125095"/>
            <a:chOff x="515112" y="14851380"/>
            <a:chExt cx="8552815" cy="125095"/>
          </a:xfrm>
        </p:grpSpPr>
        <p:sp>
          <p:nvSpPr>
            <p:cNvPr id="200" name="object 200"/>
            <p:cNvSpPr/>
            <p:nvPr/>
          </p:nvSpPr>
          <p:spPr>
            <a:xfrm>
              <a:off x="521208" y="14857476"/>
              <a:ext cx="8540750" cy="113030"/>
            </a:xfrm>
            <a:custGeom>
              <a:avLst/>
              <a:gdLst/>
              <a:ahLst/>
              <a:cxnLst/>
              <a:rect l="l" t="t" r="r" b="b"/>
              <a:pathLst>
                <a:path w="8540750" h="113030">
                  <a:moveTo>
                    <a:pt x="8540496" y="0"/>
                  </a:moveTo>
                  <a:lnTo>
                    <a:pt x="0" y="0"/>
                  </a:lnTo>
                  <a:lnTo>
                    <a:pt x="0" y="112775"/>
                  </a:lnTo>
                  <a:lnTo>
                    <a:pt x="8540496" y="112775"/>
                  </a:lnTo>
                  <a:lnTo>
                    <a:pt x="8540496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01" name="object 201"/>
            <p:cNvSpPr/>
            <p:nvPr/>
          </p:nvSpPr>
          <p:spPr>
            <a:xfrm>
              <a:off x="521208" y="14857476"/>
              <a:ext cx="8540750" cy="113030"/>
            </a:xfrm>
            <a:custGeom>
              <a:avLst/>
              <a:gdLst/>
              <a:ahLst/>
              <a:cxnLst/>
              <a:rect l="l" t="t" r="r" b="b"/>
              <a:pathLst>
                <a:path w="8540750" h="113030">
                  <a:moveTo>
                    <a:pt x="0" y="112775"/>
                  </a:moveTo>
                  <a:lnTo>
                    <a:pt x="8540496" y="112775"/>
                  </a:lnTo>
                  <a:lnTo>
                    <a:pt x="8540496" y="0"/>
                  </a:lnTo>
                  <a:lnTo>
                    <a:pt x="0" y="0"/>
                  </a:lnTo>
                  <a:lnTo>
                    <a:pt x="0" y="112775"/>
                  </a:lnTo>
                  <a:close/>
                </a:path>
              </a:pathLst>
            </a:custGeom>
            <a:ln w="12192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" name="object 34">
            <a:extLst>
              <a:ext uri="{FF2B5EF4-FFF2-40B4-BE49-F238E27FC236}">
                <a16:creationId xmlns:a16="http://schemas.microsoft.com/office/drawing/2014/main" id="{008A6533-AF7C-FEAD-6020-42B2F02821E1}"/>
              </a:ext>
            </a:extLst>
          </p:cNvPr>
          <p:cNvSpPr txBox="1"/>
          <p:nvPr/>
        </p:nvSpPr>
        <p:spPr>
          <a:xfrm>
            <a:off x="4224273" y="10720577"/>
            <a:ext cx="2924175" cy="4558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Hospitality and Catering 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provision</a:t>
            </a: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3" name="object 44">
            <a:extLst>
              <a:ext uri="{FF2B5EF4-FFF2-40B4-BE49-F238E27FC236}">
                <a16:creationId xmlns:a16="http://schemas.microsoft.com/office/drawing/2014/main" id="{8670A317-B3D2-1F89-1E88-74A10BC2BCF6}"/>
              </a:ext>
            </a:extLst>
          </p:cNvPr>
          <p:cNvSpPr txBox="1"/>
          <p:nvPr/>
        </p:nvSpPr>
        <p:spPr>
          <a:xfrm>
            <a:off x="7199440" y="10714151"/>
            <a:ext cx="281305" cy="4718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spc="-25" dirty="0">
                <a:solidFill>
                  <a:srgbClr val="C5DFB4"/>
                </a:solidFill>
                <a:latin typeface="Arial"/>
                <a:cs typeface="Arial"/>
              </a:rPr>
              <a:t>LO1</a:t>
            </a:r>
            <a:endParaRPr sz="1800" dirty="0">
              <a:latin typeface="Arial"/>
              <a:cs typeface="Arial"/>
            </a:endParaRPr>
          </a:p>
        </p:txBody>
      </p:sp>
      <p:pic>
        <p:nvPicPr>
          <p:cNvPr id="4" name="object 97">
            <a:extLst>
              <a:ext uri="{FF2B5EF4-FFF2-40B4-BE49-F238E27FC236}">
                <a16:creationId xmlns:a16="http://schemas.microsoft.com/office/drawing/2014/main" id="{0D6CDF52-EDE5-3EFC-AA60-D7ECBE31CDE0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43800" y="10780775"/>
            <a:ext cx="312420" cy="361188"/>
          </a:xfrm>
          <a:prstGeom prst="rect">
            <a:avLst/>
          </a:prstGeom>
        </p:spPr>
      </p:pic>
      <p:sp>
        <p:nvSpPr>
          <p:cNvPr id="6" name="object 63">
            <a:extLst>
              <a:ext uri="{FF2B5EF4-FFF2-40B4-BE49-F238E27FC236}">
                <a16:creationId xmlns:a16="http://schemas.microsoft.com/office/drawing/2014/main" id="{BF22B811-5601-2276-8AAD-DC0CE0CFB294}"/>
              </a:ext>
            </a:extLst>
          </p:cNvPr>
          <p:cNvSpPr txBox="1"/>
          <p:nvPr/>
        </p:nvSpPr>
        <p:spPr>
          <a:xfrm>
            <a:off x="5989065" y="11505692"/>
            <a:ext cx="1699260" cy="33278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09220" algn="ctr">
              <a:lnSpc>
                <a:spcPct val="100000"/>
              </a:lnSpc>
              <a:spcBef>
                <a:spcPts val="95"/>
              </a:spcBef>
            </a:pPr>
            <a:r>
              <a:rPr lang="en-GB" sz="1000" dirty="0">
                <a:latin typeface="Calibri"/>
                <a:cs typeface="Calibri"/>
              </a:rPr>
              <a:t>Working in the hospitality </a:t>
            </a:r>
          </a:p>
          <a:p>
            <a:pPr marL="12700" marR="5080" indent="109220" algn="ctr">
              <a:lnSpc>
                <a:spcPct val="100000"/>
              </a:lnSpc>
              <a:spcBef>
                <a:spcPts val="95"/>
              </a:spcBef>
            </a:pPr>
            <a:r>
              <a:rPr lang="en-GB" sz="1000" dirty="0">
                <a:latin typeface="Calibri"/>
                <a:cs typeface="Calibri"/>
              </a:rPr>
              <a:t>and catering industry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9" name="object 62">
            <a:extLst>
              <a:ext uri="{FF2B5EF4-FFF2-40B4-BE49-F238E27FC236}">
                <a16:creationId xmlns:a16="http://schemas.microsoft.com/office/drawing/2014/main" id="{075A5EDC-04C5-65B9-2E1D-1BD363EF7B1D}"/>
              </a:ext>
            </a:extLst>
          </p:cNvPr>
          <p:cNvSpPr txBox="1"/>
          <p:nvPr/>
        </p:nvSpPr>
        <p:spPr>
          <a:xfrm>
            <a:off x="6605205" y="11363243"/>
            <a:ext cx="46698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sz="1000" b="1" spc="-25" dirty="0">
                <a:latin typeface="Calibri"/>
                <a:cs typeface="Calibri"/>
              </a:rPr>
              <a:t>1.</a:t>
            </a:r>
            <a:r>
              <a:rPr lang="en-GB" sz="1000" b="1" spc="-25" dirty="0">
                <a:latin typeface="Calibri"/>
                <a:cs typeface="Calibri"/>
              </a:rPr>
              <a:t>1.</a:t>
            </a:r>
            <a:r>
              <a:rPr sz="1000" b="1" spc="-25" dirty="0">
                <a:latin typeface="Calibri"/>
                <a:cs typeface="Calibri"/>
              </a:rPr>
              <a:t>2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14" name="object 102">
            <a:extLst>
              <a:ext uri="{FF2B5EF4-FFF2-40B4-BE49-F238E27FC236}">
                <a16:creationId xmlns:a16="http://schemas.microsoft.com/office/drawing/2014/main" id="{0A158B99-321B-9FB1-63D8-63F7911548BF}"/>
              </a:ext>
            </a:extLst>
          </p:cNvPr>
          <p:cNvSpPr txBox="1"/>
          <p:nvPr/>
        </p:nvSpPr>
        <p:spPr>
          <a:xfrm>
            <a:off x="7447915" y="11248770"/>
            <a:ext cx="40449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Gill Sans MT Condensed"/>
                <a:cs typeface="Gill Sans MT Condensed"/>
              </a:rPr>
              <a:t>Unit</a:t>
            </a:r>
            <a:r>
              <a:rPr sz="1600" b="1" spc="-25" dirty="0">
                <a:latin typeface="Gill Sans MT Condensed"/>
                <a:cs typeface="Gill Sans MT Condensed"/>
              </a:rPr>
              <a:t> </a:t>
            </a:r>
            <a:r>
              <a:rPr sz="1600" b="1" spc="-60" dirty="0">
                <a:latin typeface="Gill Sans MT Condensed"/>
                <a:cs typeface="Gill Sans MT Condensed"/>
              </a:rPr>
              <a:t>1</a:t>
            </a:r>
            <a:endParaRPr sz="1600" dirty="0">
              <a:latin typeface="Gill Sans MT Condensed"/>
              <a:cs typeface="Gill Sans MT Condensed"/>
            </a:endParaRPr>
          </a:p>
        </p:txBody>
      </p:sp>
      <p:pic>
        <p:nvPicPr>
          <p:cNvPr id="15" name="object 128">
            <a:extLst>
              <a:ext uri="{FF2B5EF4-FFF2-40B4-BE49-F238E27FC236}">
                <a16:creationId xmlns:a16="http://schemas.microsoft.com/office/drawing/2014/main" id="{506DD6DF-7D9A-DA97-A477-2C68979E103C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691188" y="11335751"/>
            <a:ext cx="995172" cy="694943"/>
          </a:xfrm>
          <a:prstGeom prst="rect">
            <a:avLst/>
          </a:prstGeom>
        </p:spPr>
      </p:pic>
      <p:sp>
        <p:nvSpPr>
          <p:cNvPr id="16" name="object 61">
            <a:extLst>
              <a:ext uri="{FF2B5EF4-FFF2-40B4-BE49-F238E27FC236}">
                <a16:creationId xmlns:a16="http://schemas.microsoft.com/office/drawing/2014/main" id="{E56851F6-8289-C7BB-7CF3-13F0FC2D292A}"/>
              </a:ext>
            </a:extLst>
          </p:cNvPr>
          <p:cNvSpPr txBox="1"/>
          <p:nvPr/>
        </p:nvSpPr>
        <p:spPr>
          <a:xfrm>
            <a:off x="3632608" y="11341285"/>
            <a:ext cx="1496060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sz="1000" b="1" spc="-25" dirty="0">
                <a:latin typeface="Calibri"/>
                <a:cs typeface="Calibri"/>
              </a:rPr>
              <a:t>1.</a:t>
            </a:r>
            <a:r>
              <a:rPr lang="en-GB" sz="1000" b="1" spc="-25" dirty="0">
                <a:latin typeface="Calibri"/>
                <a:cs typeface="Calibri"/>
              </a:rPr>
              <a:t>1.</a:t>
            </a:r>
            <a:r>
              <a:rPr sz="1000" b="1" spc="-25" dirty="0">
                <a:latin typeface="Calibri"/>
                <a:cs typeface="Calibri"/>
              </a:rPr>
              <a:t>4</a:t>
            </a:r>
            <a:endParaRPr sz="1000" dirty="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Combining factors to the success of H&amp;C Provision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19" name="object 64">
            <a:extLst>
              <a:ext uri="{FF2B5EF4-FFF2-40B4-BE49-F238E27FC236}">
                <a16:creationId xmlns:a16="http://schemas.microsoft.com/office/drawing/2014/main" id="{5F8B5514-7883-8F90-1B0D-BCAD188DDDF2}"/>
              </a:ext>
            </a:extLst>
          </p:cNvPr>
          <p:cNvSpPr txBox="1"/>
          <p:nvPr/>
        </p:nvSpPr>
        <p:spPr>
          <a:xfrm>
            <a:off x="2712276" y="11378093"/>
            <a:ext cx="6826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lang="en-GB" sz="1000" b="1" spc="-30" dirty="0">
                <a:latin typeface="Calibri"/>
                <a:cs typeface="Calibri"/>
              </a:rPr>
              <a:t>1.</a:t>
            </a:r>
            <a:r>
              <a:rPr sz="1000" b="1" spc="-25" dirty="0">
                <a:latin typeface="Calibri"/>
                <a:cs typeface="Calibri"/>
              </a:rPr>
              <a:t>4.1</a:t>
            </a:r>
            <a:endParaRPr sz="1000" dirty="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1000" dirty="0">
                <a:latin typeface="Calibri"/>
                <a:cs typeface="Calibri"/>
              </a:rPr>
              <a:t>Food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related </a:t>
            </a:r>
            <a:r>
              <a:rPr sz="1000" dirty="0">
                <a:latin typeface="Calibri"/>
                <a:cs typeface="Calibri"/>
              </a:rPr>
              <a:t>causes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of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25" dirty="0">
                <a:latin typeface="Calibri"/>
                <a:cs typeface="Calibri"/>
              </a:rPr>
              <a:t>ill </a:t>
            </a:r>
            <a:r>
              <a:rPr sz="1000" spc="-10" dirty="0">
                <a:latin typeface="Calibri"/>
                <a:cs typeface="Calibri"/>
              </a:rPr>
              <a:t>health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34" name="object 49">
            <a:extLst>
              <a:ext uri="{FF2B5EF4-FFF2-40B4-BE49-F238E27FC236}">
                <a16:creationId xmlns:a16="http://schemas.microsoft.com/office/drawing/2014/main" id="{0EC66F25-1A1F-E880-72A2-F7423F2CCB1F}"/>
              </a:ext>
            </a:extLst>
          </p:cNvPr>
          <p:cNvSpPr txBox="1"/>
          <p:nvPr/>
        </p:nvSpPr>
        <p:spPr>
          <a:xfrm>
            <a:off x="1067816" y="9605898"/>
            <a:ext cx="4718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C5DFB4"/>
                </a:solidFill>
                <a:latin typeface="Arial"/>
                <a:cs typeface="Arial"/>
              </a:rPr>
              <a:t>LO4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5" name="object 45">
            <a:extLst>
              <a:ext uri="{FF2B5EF4-FFF2-40B4-BE49-F238E27FC236}">
                <a16:creationId xmlns:a16="http://schemas.microsoft.com/office/drawing/2014/main" id="{F173AD57-EC39-20E3-4DBE-BC11A61E3574}"/>
              </a:ext>
            </a:extLst>
          </p:cNvPr>
          <p:cNvSpPr txBox="1"/>
          <p:nvPr/>
        </p:nvSpPr>
        <p:spPr>
          <a:xfrm>
            <a:off x="1209579" y="10231068"/>
            <a:ext cx="1953213" cy="966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107500"/>
              </a:lnSpc>
              <a:spcBef>
                <a:spcPts val="100"/>
              </a:spcBef>
            </a:pPr>
            <a:r>
              <a:rPr lang="en-GB" sz="1400" b="1" spc="-20" dirty="0">
                <a:latin typeface="Gill Sans MT" panose="020B0502020104020203" pitchFamily="34" charset="0"/>
                <a:cs typeface="Gill Sans MT Condensed"/>
              </a:rPr>
              <a:t>Food </a:t>
            </a:r>
          </a:p>
          <a:p>
            <a:pPr marL="12700" marR="5080" algn="l">
              <a:lnSpc>
                <a:spcPct val="107500"/>
              </a:lnSpc>
              <a:spcBef>
                <a:spcPts val="100"/>
              </a:spcBef>
            </a:pPr>
            <a:r>
              <a:rPr lang="en-GB" sz="1400" b="1" spc="-20" dirty="0">
                <a:latin typeface="Gill Sans MT" panose="020B0502020104020203" pitchFamily="34" charset="0"/>
                <a:cs typeface="Gill Sans MT Condensed"/>
              </a:rPr>
              <a:t>Safety </a:t>
            </a:r>
          </a:p>
          <a:p>
            <a:pPr marL="12700" marR="5080" algn="l">
              <a:lnSpc>
                <a:spcPct val="107500"/>
              </a:lnSpc>
              <a:spcBef>
                <a:spcPts val="100"/>
              </a:spcBef>
            </a:pPr>
            <a:r>
              <a:rPr lang="en-GB" sz="1400" b="1" spc="-20" dirty="0">
                <a:latin typeface="Gill Sans MT" panose="020B0502020104020203" pitchFamily="34" charset="0"/>
                <a:cs typeface="Gill Sans MT Condensed"/>
              </a:rPr>
              <a:t>    in Hospitality </a:t>
            </a:r>
          </a:p>
          <a:p>
            <a:pPr marL="12700" marR="5080" algn="l">
              <a:lnSpc>
                <a:spcPct val="107500"/>
              </a:lnSpc>
              <a:spcBef>
                <a:spcPts val="100"/>
              </a:spcBef>
            </a:pPr>
            <a:r>
              <a:rPr lang="en-GB" sz="1400" b="1" spc="-20" dirty="0">
                <a:latin typeface="Gill Sans MT" panose="020B0502020104020203" pitchFamily="34" charset="0"/>
                <a:cs typeface="Gill Sans MT Condensed"/>
              </a:rPr>
              <a:t>           and Catering</a:t>
            </a: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37" name="object 25">
            <a:extLst>
              <a:ext uri="{FF2B5EF4-FFF2-40B4-BE49-F238E27FC236}">
                <a16:creationId xmlns:a16="http://schemas.microsoft.com/office/drawing/2014/main" id="{C4C16AC8-5E95-ABE7-3CCD-5806F48082E3}"/>
              </a:ext>
            </a:extLst>
          </p:cNvPr>
          <p:cNvSpPr/>
          <p:nvPr/>
        </p:nvSpPr>
        <p:spPr>
          <a:xfrm>
            <a:off x="1340223" y="8814674"/>
            <a:ext cx="703580" cy="464761"/>
          </a:xfrm>
          <a:custGeom>
            <a:avLst/>
            <a:gdLst/>
            <a:ahLst/>
            <a:cxnLst/>
            <a:rect l="l" t="t" r="r" b="b"/>
            <a:pathLst>
              <a:path w="616584" h="448309">
                <a:moveTo>
                  <a:pt x="42544" y="0"/>
                </a:moveTo>
                <a:lnTo>
                  <a:pt x="0" y="63500"/>
                </a:lnTo>
                <a:lnTo>
                  <a:pt x="573785" y="447801"/>
                </a:lnTo>
                <a:lnTo>
                  <a:pt x="616330" y="384301"/>
                </a:lnTo>
                <a:lnTo>
                  <a:pt x="42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8" name="object 34">
            <a:extLst>
              <a:ext uri="{FF2B5EF4-FFF2-40B4-BE49-F238E27FC236}">
                <a16:creationId xmlns:a16="http://schemas.microsoft.com/office/drawing/2014/main" id="{98ED8C09-81E7-2720-5B27-C76E0FA10413}"/>
              </a:ext>
            </a:extLst>
          </p:cNvPr>
          <p:cNvSpPr txBox="1"/>
          <p:nvPr/>
        </p:nvSpPr>
        <p:spPr>
          <a:xfrm>
            <a:off x="2201162" y="8677788"/>
            <a:ext cx="2508000" cy="4558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How Hospitality and 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Catering Provisions operate</a:t>
            </a: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39" name="object 34">
            <a:extLst>
              <a:ext uri="{FF2B5EF4-FFF2-40B4-BE49-F238E27FC236}">
                <a16:creationId xmlns:a16="http://schemas.microsoft.com/office/drawing/2014/main" id="{1B03A308-8B1F-2BF8-BB2B-2279372AC425}"/>
              </a:ext>
            </a:extLst>
          </p:cNvPr>
          <p:cNvSpPr txBox="1"/>
          <p:nvPr/>
        </p:nvSpPr>
        <p:spPr>
          <a:xfrm>
            <a:off x="5034450" y="8677661"/>
            <a:ext cx="2924175" cy="68416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Health and Safety in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Hospitality and Catering 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2F93270-C6B8-7B49-79EE-482CE87B8740}"/>
              </a:ext>
            </a:extLst>
          </p:cNvPr>
          <p:cNvSpPr txBox="1"/>
          <p:nvPr/>
        </p:nvSpPr>
        <p:spPr>
          <a:xfrm>
            <a:off x="4397818" y="6189536"/>
            <a:ext cx="697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Gill Sans MT Condensed" panose="020B0506020104020203" pitchFamily="34" charset="0"/>
              </a:rPr>
              <a:t>YEAR</a:t>
            </a:r>
          </a:p>
        </p:txBody>
      </p:sp>
      <p:sp>
        <p:nvSpPr>
          <p:cNvPr id="41" name="object 26">
            <a:extLst>
              <a:ext uri="{FF2B5EF4-FFF2-40B4-BE49-F238E27FC236}">
                <a16:creationId xmlns:a16="http://schemas.microsoft.com/office/drawing/2014/main" id="{EF799E13-67BE-7724-18E7-8360BD8D4D6E}"/>
              </a:ext>
            </a:extLst>
          </p:cNvPr>
          <p:cNvSpPr txBox="1"/>
          <p:nvPr/>
        </p:nvSpPr>
        <p:spPr>
          <a:xfrm>
            <a:off x="5958604" y="6364276"/>
            <a:ext cx="885251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UNIT2 </a:t>
            </a:r>
            <a:r>
              <a:rPr sz="1400" b="1" dirty="0">
                <a:latin typeface="Gill Sans MT" panose="020B0502020104020203" pitchFamily="34" charset="0"/>
                <a:cs typeface="Gill Sans MT Condensed"/>
              </a:rPr>
              <a:t>NEA</a:t>
            </a:r>
            <a:r>
              <a:rPr sz="1400" b="1" spc="-20" dirty="0">
                <a:latin typeface="Gill Sans MT" panose="020B0502020104020203" pitchFamily="34" charset="0"/>
                <a:cs typeface="Gill Sans MT Condensed"/>
              </a:rPr>
              <a:t> </a:t>
            </a:r>
            <a:endParaRPr lang="en-GB" sz="1400" b="1" spc="-20" dirty="0">
              <a:latin typeface="Gill Sans MT" panose="020B0502020104020203" pitchFamily="34" charset="0"/>
              <a:cs typeface="Gill Sans MT Condensed"/>
            </a:endParaRPr>
          </a:p>
        </p:txBody>
      </p:sp>
      <p:grpSp>
        <p:nvGrpSpPr>
          <p:cNvPr id="43" name="object 103">
            <a:extLst>
              <a:ext uri="{FF2B5EF4-FFF2-40B4-BE49-F238E27FC236}">
                <a16:creationId xmlns:a16="http://schemas.microsoft.com/office/drawing/2014/main" id="{E9382958-6814-4018-CFE7-5C5B210AF0E5}"/>
              </a:ext>
            </a:extLst>
          </p:cNvPr>
          <p:cNvGrpSpPr/>
          <p:nvPr/>
        </p:nvGrpSpPr>
        <p:grpSpPr>
          <a:xfrm>
            <a:off x="2315717" y="3816191"/>
            <a:ext cx="1216660" cy="1224280"/>
            <a:chOff x="4419600" y="3915155"/>
            <a:chExt cx="1216660" cy="1224280"/>
          </a:xfrm>
        </p:grpSpPr>
        <p:sp>
          <p:nvSpPr>
            <p:cNvPr id="44" name="object 104">
              <a:extLst>
                <a:ext uri="{FF2B5EF4-FFF2-40B4-BE49-F238E27FC236}">
                  <a16:creationId xmlns:a16="http://schemas.microsoft.com/office/drawing/2014/main" id="{56386BA0-9D8F-B52E-60CC-9261E4BB8E15}"/>
                </a:ext>
              </a:extLst>
            </p:cNvPr>
            <p:cNvSpPr/>
            <p:nvPr/>
          </p:nvSpPr>
          <p:spPr>
            <a:xfrm>
              <a:off x="4419600" y="3915155"/>
              <a:ext cx="1216660" cy="1224280"/>
            </a:xfrm>
            <a:custGeom>
              <a:avLst/>
              <a:gdLst/>
              <a:ahLst/>
              <a:cxnLst/>
              <a:rect l="l" t="t" r="r" b="b"/>
              <a:pathLst>
                <a:path w="1216660" h="1224279">
                  <a:moveTo>
                    <a:pt x="608076" y="0"/>
                  </a:moveTo>
                  <a:lnTo>
                    <a:pt x="560560" y="1840"/>
                  </a:lnTo>
                  <a:lnTo>
                    <a:pt x="514044" y="7272"/>
                  </a:lnTo>
                  <a:lnTo>
                    <a:pt x="468663" y="16159"/>
                  </a:lnTo>
                  <a:lnTo>
                    <a:pt x="424551" y="28365"/>
                  </a:lnTo>
                  <a:lnTo>
                    <a:pt x="381844" y="43754"/>
                  </a:lnTo>
                  <a:lnTo>
                    <a:pt x="340678" y="62190"/>
                  </a:lnTo>
                  <a:lnTo>
                    <a:pt x="301187" y="83537"/>
                  </a:lnTo>
                  <a:lnTo>
                    <a:pt x="263507" y="107659"/>
                  </a:lnTo>
                  <a:lnTo>
                    <a:pt x="227773" y="134420"/>
                  </a:lnTo>
                  <a:lnTo>
                    <a:pt x="194121" y="163684"/>
                  </a:lnTo>
                  <a:lnTo>
                    <a:pt x="162685" y="195315"/>
                  </a:lnTo>
                  <a:lnTo>
                    <a:pt x="133601" y="229177"/>
                  </a:lnTo>
                  <a:lnTo>
                    <a:pt x="107004" y="265134"/>
                  </a:lnTo>
                  <a:lnTo>
                    <a:pt x="83029" y="303050"/>
                  </a:lnTo>
                  <a:lnTo>
                    <a:pt x="61813" y="342788"/>
                  </a:lnTo>
                  <a:lnTo>
                    <a:pt x="43489" y="384214"/>
                  </a:lnTo>
                  <a:lnTo>
                    <a:pt x="28193" y="427191"/>
                  </a:lnTo>
                  <a:lnTo>
                    <a:pt x="16061" y="471582"/>
                  </a:lnTo>
                  <a:lnTo>
                    <a:pt x="7228" y="517252"/>
                  </a:lnTo>
                  <a:lnTo>
                    <a:pt x="1829" y="564065"/>
                  </a:lnTo>
                  <a:lnTo>
                    <a:pt x="0" y="611886"/>
                  </a:lnTo>
                  <a:lnTo>
                    <a:pt x="1829" y="659706"/>
                  </a:lnTo>
                  <a:lnTo>
                    <a:pt x="7228" y="706519"/>
                  </a:lnTo>
                  <a:lnTo>
                    <a:pt x="16061" y="752189"/>
                  </a:lnTo>
                  <a:lnTo>
                    <a:pt x="28193" y="796580"/>
                  </a:lnTo>
                  <a:lnTo>
                    <a:pt x="43489" y="839557"/>
                  </a:lnTo>
                  <a:lnTo>
                    <a:pt x="61813" y="880983"/>
                  </a:lnTo>
                  <a:lnTo>
                    <a:pt x="83029" y="920721"/>
                  </a:lnTo>
                  <a:lnTo>
                    <a:pt x="107004" y="958637"/>
                  </a:lnTo>
                  <a:lnTo>
                    <a:pt x="133601" y="994594"/>
                  </a:lnTo>
                  <a:lnTo>
                    <a:pt x="162685" y="1028456"/>
                  </a:lnTo>
                  <a:lnTo>
                    <a:pt x="194121" y="1060087"/>
                  </a:lnTo>
                  <a:lnTo>
                    <a:pt x="227773" y="1089351"/>
                  </a:lnTo>
                  <a:lnTo>
                    <a:pt x="263507" y="1116112"/>
                  </a:lnTo>
                  <a:lnTo>
                    <a:pt x="301187" y="1140234"/>
                  </a:lnTo>
                  <a:lnTo>
                    <a:pt x="340678" y="1161581"/>
                  </a:lnTo>
                  <a:lnTo>
                    <a:pt x="381844" y="1180017"/>
                  </a:lnTo>
                  <a:lnTo>
                    <a:pt x="424551" y="1195406"/>
                  </a:lnTo>
                  <a:lnTo>
                    <a:pt x="468663" y="1207612"/>
                  </a:lnTo>
                  <a:lnTo>
                    <a:pt x="514044" y="1216499"/>
                  </a:lnTo>
                  <a:lnTo>
                    <a:pt x="560560" y="1221931"/>
                  </a:lnTo>
                  <a:lnTo>
                    <a:pt x="608076" y="1223772"/>
                  </a:lnTo>
                  <a:lnTo>
                    <a:pt x="655591" y="1221931"/>
                  </a:lnTo>
                  <a:lnTo>
                    <a:pt x="702107" y="1216499"/>
                  </a:lnTo>
                  <a:lnTo>
                    <a:pt x="747488" y="1207612"/>
                  </a:lnTo>
                  <a:lnTo>
                    <a:pt x="791600" y="1195406"/>
                  </a:lnTo>
                  <a:lnTo>
                    <a:pt x="834307" y="1180017"/>
                  </a:lnTo>
                  <a:lnTo>
                    <a:pt x="875473" y="1161581"/>
                  </a:lnTo>
                  <a:lnTo>
                    <a:pt x="914964" y="1140234"/>
                  </a:lnTo>
                  <a:lnTo>
                    <a:pt x="952644" y="1116112"/>
                  </a:lnTo>
                  <a:lnTo>
                    <a:pt x="988378" y="1089351"/>
                  </a:lnTo>
                  <a:lnTo>
                    <a:pt x="1022030" y="1060087"/>
                  </a:lnTo>
                  <a:lnTo>
                    <a:pt x="1053466" y="1028456"/>
                  </a:lnTo>
                  <a:lnTo>
                    <a:pt x="1082550" y="994594"/>
                  </a:lnTo>
                  <a:lnTo>
                    <a:pt x="1109147" y="958637"/>
                  </a:lnTo>
                  <a:lnTo>
                    <a:pt x="1133122" y="920721"/>
                  </a:lnTo>
                  <a:lnTo>
                    <a:pt x="1154338" y="880983"/>
                  </a:lnTo>
                  <a:lnTo>
                    <a:pt x="1172662" y="839557"/>
                  </a:lnTo>
                  <a:lnTo>
                    <a:pt x="1187958" y="796580"/>
                  </a:lnTo>
                  <a:lnTo>
                    <a:pt x="1200090" y="752189"/>
                  </a:lnTo>
                  <a:lnTo>
                    <a:pt x="1208923" y="706519"/>
                  </a:lnTo>
                  <a:lnTo>
                    <a:pt x="1214322" y="659706"/>
                  </a:lnTo>
                  <a:lnTo>
                    <a:pt x="1216152" y="611886"/>
                  </a:lnTo>
                  <a:lnTo>
                    <a:pt x="1214322" y="564065"/>
                  </a:lnTo>
                  <a:lnTo>
                    <a:pt x="1208923" y="517252"/>
                  </a:lnTo>
                  <a:lnTo>
                    <a:pt x="1200090" y="471582"/>
                  </a:lnTo>
                  <a:lnTo>
                    <a:pt x="1187958" y="427191"/>
                  </a:lnTo>
                  <a:lnTo>
                    <a:pt x="1172662" y="384214"/>
                  </a:lnTo>
                  <a:lnTo>
                    <a:pt x="1154338" y="342788"/>
                  </a:lnTo>
                  <a:lnTo>
                    <a:pt x="1133122" y="303050"/>
                  </a:lnTo>
                  <a:lnTo>
                    <a:pt x="1109147" y="265134"/>
                  </a:lnTo>
                  <a:lnTo>
                    <a:pt x="1082550" y="229177"/>
                  </a:lnTo>
                  <a:lnTo>
                    <a:pt x="1053466" y="195315"/>
                  </a:lnTo>
                  <a:lnTo>
                    <a:pt x="1022030" y="163684"/>
                  </a:lnTo>
                  <a:lnTo>
                    <a:pt x="988378" y="134420"/>
                  </a:lnTo>
                  <a:lnTo>
                    <a:pt x="952644" y="107659"/>
                  </a:lnTo>
                  <a:lnTo>
                    <a:pt x="914964" y="83537"/>
                  </a:lnTo>
                  <a:lnTo>
                    <a:pt x="875473" y="62190"/>
                  </a:lnTo>
                  <a:lnTo>
                    <a:pt x="834307" y="43754"/>
                  </a:lnTo>
                  <a:lnTo>
                    <a:pt x="791600" y="28365"/>
                  </a:lnTo>
                  <a:lnTo>
                    <a:pt x="747488" y="16159"/>
                  </a:lnTo>
                  <a:lnTo>
                    <a:pt x="702107" y="7272"/>
                  </a:lnTo>
                  <a:lnTo>
                    <a:pt x="655591" y="1840"/>
                  </a:lnTo>
                  <a:lnTo>
                    <a:pt x="608076" y="0"/>
                  </a:lnTo>
                  <a:close/>
                </a:path>
              </a:pathLst>
            </a:custGeom>
            <a:solidFill>
              <a:srgbClr val="FF999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5" name="object 105">
              <a:extLst>
                <a:ext uri="{FF2B5EF4-FFF2-40B4-BE49-F238E27FC236}">
                  <a16:creationId xmlns:a16="http://schemas.microsoft.com/office/drawing/2014/main" id="{B0EE36CF-D35F-97F9-AF33-F6ED193EB86D}"/>
                </a:ext>
              </a:extLst>
            </p:cNvPr>
            <p:cNvSpPr/>
            <p:nvPr/>
          </p:nvSpPr>
          <p:spPr>
            <a:xfrm>
              <a:off x="4535423" y="4072890"/>
              <a:ext cx="1005840" cy="937260"/>
            </a:xfrm>
            <a:custGeom>
              <a:avLst/>
              <a:gdLst/>
              <a:ahLst/>
              <a:cxnLst/>
              <a:rect l="l" t="t" r="r" b="b"/>
              <a:pathLst>
                <a:path w="1005839" h="937260">
                  <a:moveTo>
                    <a:pt x="502920" y="0"/>
                  </a:moveTo>
                  <a:lnTo>
                    <a:pt x="454486" y="2145"/>
                  </a:lnTo>
                  <a:lnTo>
                    <a:pt x="407355" y="8449"/>
                  </a:lnTo>
                  <a:lnTo>
                    <a:pt x="361737" y="18717"/>
                  </a:lnTo>
                  <a:lnTo>
                    <a:pt x="317842" y="32751"/>
                  </a:lnTo>
                  <a:lnTo>
                    <a:pt x="275883" y="50356"/>
                  </a:lnTo>
                  <a:lnTo>
                    <a:pt x="236069" y="71335"/>
                  </a:lnTo>
                  <a:lnTo>
                    <a:pt x="198611" y="95491"/>
                  </a:lnTo>
                  <a:lnTo>
                    <a:pt x="163720" y="122629"/>
                  </a:lnTo>
                  <a:lnTo>
                    <a:pt x="131608" y="152552"/>
                  </a:lnTo>
                  <a:lnTo>
                    <a:pt x="102483" y="185063"/>
                  </a:lnTo>
                  <a:lnTo>
                    <a:pt x="76558" y="219967"/>
                  </a:lnTo>
                  <a:lnTo>
                    <a:pt x="54044" y="257066"/>
                  </a:lnTo>
                  <a:lnTo>
                    <a:pt x="35150" y="296165"/>
                  </a:lnTo>
                  <a:lnTo>
                    <a:pt x="20088" y="337067"/>
                  </a:lnTo>
                  <a:lnTo>
                    <a:pt x="9068" y="379576"/>
                  </a:lnTo>
                  <a:lnTo>
                    <a:pt x="2302" y="423496"/>
                  </a:lnTo>
                  <a:lnTo>
                    <a:pt x="0" y="468629"/>
                  </a:lnTo>
                  <a:lnTo>
                    <a:pt x="2302" y="513763"/>
                  </a:lnTo>
                  <a:lnTo>
                    <a:pt x="9068" y="557683"/>
                  </a:lnTo>
                  <a:lnTo>
                    <a:pt x="20088" y="600192"/>
                  </a:lnTo>
                  <a:lnTo>
                    <a:pt x="35150" y="641094"/>
                  </a:lnTo>
                  <a:lnTo>
                    <a:pt x="54044" y="680193"/>
                  </a:lnTo>
                  <a:lnTo>
                    <a:pt x="76558" y="717292"/>
                  </a:lnTo>
                  <a:lnTo>
                    <a:pt x="102483" y="752196"/>
                  </a:lnTo>
                  <a:lnTo>
                    <a:pt x="131608" y="784707"/>
                  </a:lnTo>
                  <a:lnTo>
                    <a:pt x="163720" y="814630"/>
                  </a:lnTo>
                  <a:lnTo>
                    <a:pt x="198611" y="841768"/>
                  </a:lnTo>
                  <a:lnTo>
                    <a:pt x="236069" y="865924"/>
                  </a:lnTo>
                  <a:lnTo>
                    <a:pt x="275883" y="886903"/>
                  </a:lnTo>
                  <a:lnTo>
                    <a:pt x="317842" y="904508"/>
                  </a:lnTo>
                  <a:lnTo>
                    <a:pt x="361737" y="918542"/>
                  </a:lnTo>
                  <a:lnTo>
                    <a:pt x="407355" y="928810"/>
                  </a:lnTo>
                  <a:lnTo>
                    <a:pt x="454486" y="935114"/>
                  </a:lnTo>
                  <a:lnTo>
                    <a:pt x="502920" y="937259"/>
                  </a:lnTo>
                  <a:lnTo>
                    <a:pt x="551353" y="935114"/>
                  </a:lnTo>
                  <a:lnTo>
                    <a:pt x="598484" y="928810"/>
                  </a:lnTo>
                  <a:lnTo>
                    <a:pt x="644102" y="918542"/>
                  </a:lnTo>
                  <a:lnTo>
                    <a:pt x="687997" y="904508"/>
                  </a:lnTo>
                  <a:lnTo>
                    <a:pt x="729956" y="886903"/>
                  </a:lnTo>
                  <a:lnTo>
                    <a:pt x="769770" y="865924"/>
                  </a:lnTo>
                  <a:lnTo>
                    <a:pt x="807228" y="841768"/>
                  </a:lnTo>
                  <a:lnTo>
                    <a:pt x="842119" y="814630"/>
                  </a:lnTo>
                  <a:lnTo>
                    <a:pt x="874231" y="784707"/>
                  </a:lnTo>
                  <a:lnTo>
                    <a:pt x="903356" y="752196"/>
                  </a:lnTo>
                  <a:lnTo>
                    <a:pt x="929281" y="717292"/>
                  </a:lnTo>
                  <a:lnTo>
                    <a:pt x="951795" y="680193"/>
                  </a:lnTo>
                  <a:lnTo>
                    <a:pt x="970689" y="641094"/>
                  </a:lnTo>
                  <a:lnTo>
                    <a:pt x="985751" y="600192"/>
                  </a:lnTo>
                  <a:lnTo>
                    <a:pt x="996771" y="557683"/>
                  </a:lnTo>
                  <a:lnTo>
                    <a:pt x="1003537" y="513763"/>
                  </a:lnTo>
                  <a:lnTo>
                    <a:pt x="1005839" y="468629"/>
                  </a:lnTo>
                  <a:lnTo>
                    <a:pt x="1003537" y="423496"/>
                  </a:lnTo>
                  <a:lnTo>
                    <a:pt x="996771" y="379576"/>
                  </a:lnTo>
                  <a:lnTo>
                    <a:pt x="985751" y="337067"/>
                  </a:lnTo>
                  <a:lnTo>
                    <a:pt x="970689" y="296165"/>
                  </a:lnTo>
                  <a:lnTo>
                    <a:pt x="951795" y="257066"/>
                  </a:lnTo>
                  <a:lnTo>
                    <a:pt x="929281" y="219967"/>
                  </a:lnTo>
                  <a:lnTo>
                    <a:pt x="903356" y="185063"/>
                  </a:lnTo>
                  <a:lnTo>
                    <a:pt x="874231" y="152552"/>
                  </a:lnTo>
                  <a:lnTo>
                    <a:pt x="842119" y="122629"/>
                  </a:lnTo>
                  <a:lnTo>
                    <a:pt x="807228" y="95491"/>
                  </a:lnTo>
                  <a:lnTo>
                    <a:pt x="769770" y="71335"/>
                  </a:lnTo>
                  <a:lnTo>
                    <a:pt x="729956" y="50356"/>
                  </a:lnTo>
                  <a:lnTo>
                    <a:pt x="687997" y="32751"/>
                  </a:lnTo>
                  <a:lnTo>
                    <a:pt x="644102" y="18717"/>
                  </a:lnTo>
                  <a:lnTo>
                    <a:pt x="598484" y="8449"/>
                  </a:lnTo>
                  <a:lnTo>
                    <a:pt x="551353" y="2145"/>
                  </a:lnTo>
                  <a:lnTo>
                    <a:pt x="502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6" name="object 106">
              <a:extLst>
                <a:ext uri="{FF2B5EF4-FFF2-40B4-BE49-F238E27FC236}">
                  <a16:creationId xmlns:a16="http://schemas.microsoft.com/office/drawing/2014/main" id="{60C1CC4D-4A16-8F27-BA53-F119C2557952}"/>
                </a:ext>
              </a:extLst>
            </p:cNvPr>
            <p:cNvSpPr/>
            <p:nvPr/>
          </p:nvSpPr>
          <p:spPr>
            <a:xfrm>
              <a:off x="4581905" y="4276470"/>
              <a:ext cx="907415" cy="459740"/>
            </a:xfrm>
            <a:custGeom>
              <a:avLst/>
              <a:gdLst/>
              <a:ahLst/>
              <a:cxnLst/>
              <a:rect l="l" t="t" r="r" b="b"/>
              <a:pathLst>
                <a:path w="907414" h="459739">
                  <a:moveTo>
                    <a:pt x="711327" y="36702"/>
                  </a:moveTo>
                  <a:lnTo>
                    <a:pt x="688671" y="92781"/>
                  </a:lnTo>
                  <a:lnTo>
                    <a:pt x="674012" y="141327"/>
                  </a:lnTo>
                  <a:lnTo>
                    <a:pt x="659749" y="191785"/>
                  </a:lnTo>
                  <a:lnTo>
                    <a:pt x="645644" y="244075"/>
                  </a:lnTo>
                  <a:lnTo>
                    <a:pt x="631462" y="298114"/>
                  </a:lnTo>
                  <a:lnTo>
                    <a:pt x="616966" y="353821"/>
                  </a:lnTo>
                  <a:lnTo>
                    <a:pt x="611519" y="373760"/>
                  </a:lnTo>
                  <a:lnTo>
                    <a:pt x="603214" y="404953"/>
                  </a:lnTo>
                  <a:lnTo>
                    <a:pt x="598551" y="422021"/>
                  </a:lnTo>
                  <a:lnTo>
                    <a:pt x="596392" y="430275"/>
                  </a:lnTo>
                  <a:lnTo>
                    <a:pt x="594995" y="436879"/>
                  </a:lnTo>
                  <a:lnTo>
                    <a:pt x="594320" y="442213"/>
                  </a:lnTo>
                  <a:lnTo>
                    <a:pt x="593852" y="446785"/>
                  </a:lnTo>
                  <a:lnTo>
                    <a:pt x="594487" y="450596"/>
                  </a:lnTo>
                  <a:lnTo>
                    <a:pt x="617093" y="459231"/>
                  </a:lnTo>
                  <a:lnTo>
                    <a:pt x="625856" y="456183"/>
                  </a:lnTo>
                  <a:lnTo>
                    <a:pt x="639445" y="450850"/>
                  </a:lnTo>
                  <a:lnTo>
                    <a:pt x="644017" y="448690"/>
                  </a:lnTo>
                  <a:lnTo>
                    <a:pt x="648716" y="446531"/>
                  </a:lnTo>
                  <a:lnTo>
                    <a:pt x="662940" y="426593"/>
                  </a:lnTo>
                  <a:lnTo>
                    <a:pt x="668275" y="404407"/>
                  </a:lnTo>
                  <a:lnTo>
                    <a:pt x="673528" y="382460"/>
                  </a:lnTo>
                  <a:lnTo>
                    <a:pt x="678852" y="360799"/>
                  </a:lnTo>
                  <a:lnTo>
                    <a:pt x="684403" y="339471"/>
                  </a:lnTo>
                  <a:lnTo>
                    <a:pt x="811403" y="313817"/>
                  </a:lnTo>
                  <a:lnTo>
                    <a:pt x="892636" y="313817"/>
                  </a:lnTo>
                  <a:lnTo>
                    <a:pt x="880061" y="290503"/>
                  </a:lnTo>
                  <a:lnTo>
                    <a:pt x="872775" y="274573"/>
                  </a:lnTo>
                  <a:lnTo>
                    <a:pt x="699516" y="274573"/>
                  </a:lnTo>
                  <a:lnTo>
                    <a:pt x="711622" y="233340"/>
                  </a:lnTo>
                  <a:lnTo>
                    <a:pt x="723217" y="193214"/>
                  </a:lnTo>
                  <a:lnTo>
                    <a:pt x="734931" y="154398"/>
                  </a:lnTo>
                  <a:lnTo>
                    <a:pt x="747395" y="117094"/>
                  </a:lnTo>
                  <a:lnTo>
                    <a:pt x="811174" y="117094"/>
                  </a:lnTo>
                  <a:lnTo>
                    <a:pt x="798322" y="79375"/>
                  </a:lnTo>
                  <a:lnTo>
                    <a:pt x="797179" y="75946"/>
                  </a:lnTo>
                  <a:lnTo>
                    <a:pt x="796036" y="72898"/>
                  </a:lnTo>
                  <a:lnTo>
                    <a:pt x="794512" y="70611"/>
                  </a:lnTo>
                  <a:lnTo>
                    <a:pt x="792988" y="68198"/>
                  </a:lnTo>
                  <a:lnTo>
                    <a:pt x="790575" y="65913"/>
                  </a:lnTo>
                  <a:lnTo>
                    <a:pt x="787273" y="63753"/>
                  </a:lnTo>
                  <a:lnTo>
                    <a:pt x="783844" y="61467"/>
                  </a:lnTo>
                  <a:lnTo>
                    <a:pt x="748411" y="46990"/>
                  </a:lnTo>
                  <a:lnTo>
                    <a:pt x="726948" y="39496"/>
                  </a:lnTo>
                  <a:lnTo>
                    <a:pt x="721614" y="37719"/>
                  </a:lnTo>
                  <a:lnTo>
                    <a:pt x="717423" y="36830"/>
                  </a:lnTo>
                  <a:lnTo>
                    <a:pt x="714375" y="36830"/>
                  </a:lnTo>
                  <a:lnTo>
                    <a:pt x="711327" y="36702"/>
                  </a:lnTo>
                  <a:close/>
                </a:path>
                <a:path w="907414" h="459739">
                  <a:moveTo>
                    <a:pt x="892636" y="313817"/>
                  </a:moveTo>
                  <a:lnTo>
                    <a:pt x="811403" y="313817"/>
                  </a:lnTo>
                  <a:lnTo>
                    <a:pt x="817151" y="327945"/>
                  </a:lnTo>
                  <a:lnTo>
                    <a:pt x="822721" y="341884"/>
                  </a:lnTo>
                  <a:lnTo>
                    <a:pt x="828315" y="355536"/>
                  </a:lnTo>
                  <a:lnTo>
                    <a:pt x="834181" y="368934"/>
                  </a:lnTo>
                  <a:lnTo>
                    <a:pt x="834771" y="370585"/>
                  </a:lnTo>
                  <a:lnTo>
                    <a:pt x="835660" y="371855"/>
                  </a:lnTo>
                  <a:lnTo>
                    <a:pt x="836676" y="372745"/>
                  </a:lnTo>
                  <a:lnTo>
                    <a:pt x="837819" y="373506"/>
                  </a:lnTo>
                  <a:lnTo>
                    <a:pt x="839597" y="373760"/>
                  </a:lnTo>
                  <a:lnTo>
                    <a:pt x="844804" y="373252"/>
                  </a:lnTo>
                  <a:lnTo>
                    <a:pt x="882904" y="359918"/>
                  </a:lnTo>
                  <a:lnTo>
                    <a:pt x="894461" y="355092"/>
                  </a:lnTo>
                  <a:lnTo>
                    <a:pt x="899287" y="353059"/>
                  </a:lnTo>
                  <a:lnTo>
                    <a:pt x="902716" y="350900"/>
                  </a:lnTo>
                  <a:lnTo>
                    <a:pt x="904621" y="348869"/>
                  </a:lnTo>
                  <a:lnTo>
                    <a:pt x="906526" y="346963"/>
                  </a:lnTo>
                  <a:lnTo>
                    <a:pt x="907288" y="344677"/>
                  </a:lnTo>
                  <a:lnTo>
                    <a:pt x="906780" y="342265"/>
                  </a:lnTo>
                  <a:lnTo>
                    <a:pt x="906145" y="339851"/>
                  </a:lnTo>
                  <a:lnTo>
                    <a:pt x="905002" y="336676"/>
                  </a:lnTo>
                  <a:lnTo>
                    <a:pt x="902843" y="332740"/>
                  </a:lnTo>
                  <a:lnTo>
                    <a:pt x="892636" y="313817"/>
                  </a:lnTo>
                  <a:close/>
                </a:path>
                <a:path w="907414" h="459739">
                  <a:moveTo>
                    <a:pt x="811174" y="117094"/>
                  </a:moveTo>
                  <a:lnTo>
                    <a:pt x="747395" y="117094"/>
                  </a:lnTo>
                  <a:lnTo>
                    <a:pt x="747649" y="117221"/>
                  </a:lnTo>
                  <a:lnTo>
                    <a:pt x="771048" y="194484"/>
                  </a:lnTo>
                  <a:lnTo>
                    <a:pt x="782796" y="231181"/>
                  </a:lnTo>
                  <a:lnTo>
                    <a:pt x="795401" y="266319"/>
                  </a:lnTo>
                  <a:lnTo>
                    <a:pt x="699516" y="274573"/>
                  </a:lnTo>
                  <a:lnTo>
                    <a:pt x="872775" y="274573"/>
                  </a:lnTo>
                  <a:lnTo>
                    <a:pt x="858663" y="243720"/>
                  </a:lnTo>
                  <a:lnTo>
                    <a:pt x="838204" y="192717"/>
                  </a:lnTo>
                  <a:lnTo>
                    <a:pt x="818238" y="137826"/>
                  </a:lnTo>
                  <a:lnTo>
                    <a:pt x="811174" y="117094"/>
                  </a:lnTo>
                  <a:close/>
                </a:path>
                <a:path w="907414" h="459739">
                  <a:moveTo>
                    <a:pt x="559689" y="0"/>
                  </a:moveTo>
                  <a:lnTo>
                    <a:pt x="371729" y="0"/>
                  </a:lnTo>
                  <a:lnTo>
                    <a:pt x="366649" y="2286"/>
                  </a:lnTo>
                  <a:lnTo>
                    <a:pt x="362331" y="6857"/>
                  </a:lnTo>
                  <a:lnTo>
                    <a:pt x="358140" y="11430"/>
                  </a:lnTo>
                  <a:lnTo>
                    <a:pt x="356108" y="18923"/>
                  </a:lnTo>
                  <a:lnTo>
                    <a:pt x="356108" y="438403"/>
                  </a:lnTo>
                  <a:lnTo>
                    <a:pt x="358140" y="445897"/>
                  </a:lnTo>
                  <a:lnTo>
                    <a:pt x="362331" y="450469"/>
                  </a:lnTo>
                  <a:lnTo>
                    <a:pt x="366649" y="455040"/>
                  </a:lnTo>
                  <a:lnTo>
                    <a:pt x="371729" y="457326"/>
                  </a:lnTo>
                  <a:lnTo>
                    <a:pt x="560832" y="457326"/>
                  </a:lnTo>
                  <a:lnTo>
                    <a:pt x="570103" y="427735"/>
                  </a:lnTo>
                  <a:lnTo>
                    <a:pt x="570103" y="414147"/>
                  </a:lnTo>
                  <a:lnTo>
                    <a:pt x="429133" y="384555"/>
                  </a:lnTo>
                  <a:lnTo>
                    <a:pt x="429133" y="255523"/>
                  </a:lnTo>
                  <a:lnTo>
                    <a:pt x="539877" y="255523"/>
                  </a:lnTo>
                  <a:lnTo>
                    <a:pt x="541401" y="254888"/>
                  </a:lnTo>
                  <a:lnTo>
                    <a:pt x="548386" y="237109"/>
                  </a:lnTo>
                  <a:lnTo>
                    <a:pt x="548894" y="232663"/>
                  </a:lnTo>
                  <a:lnTo>
                    <a:pt x="549148" y="226948"/>
                  </a:lnTo>
                  <a:lnTo>
                    <a:pt x="549148" y="213613"/>
                  </a:lnTo>
                  <a:lnTo>
                    <a:pt x="548894" y="208025"/>
                  </a:lnTo>
                  <a:lnTo>
                    <a:pt x="548386" y="203326"/>
                  </a:lnTo>
                  <a:lnTo>
                    <a:pt x="548005" y="198755"/>
                  </a:lnTo>
                  <a:lnTo>
                    <a:pt x="539877" y="184403"/>
                  </a:lnTo>
                  <a:lnTo>
                    <a:pt x="429133" y="184403"/>
                  </a:lnTo>
                  <a:lnTo>
                    <a:pt x="429133" y="72771"/>
                  </a:lnTo>
                  <a:lnTo>
                    <a:pt x="559689" y="72771"/>
                  </a:lnTo>
                  <a:lnTo>
                    <a:pt x="561213" y="72136"/>
                  </a:lnTo>
                  <a:lnTo>
                    <a:pt x="568706" y="43307"/>
                  </a:lnTo>
                  <a:lnTo>
                    <a:pt x="568706" y="29590"/>
                  </a:lnTo>
                  <a:lnTo>
                    <a:pt x="561213" y="507"/>
                  </a:lnTo>
                  <a:lnTo>
                    <a:pt x="559689" y="0"/>
                  </a:lnTo>
                  <a:close/>
                </a:path>
                <a:path w="907414" h="459739">
                  <a:moveTo>
                    <a:pt x="140271" y="153034"/>
                  </a:moveTo>
                  <a:lnTo>
                    <a:pt x="60325" y="153034"/>
                  </a:lnTo>
                  <a:lnTo>
                    <a:pt x="63466" y="158710"/>
                  </a:lnTo>
                  <a:lnTo>
                    <a:pt x="66690" y="164623"/>
                  </a:lnTo>
                  <a:lnTo>
                    <a:pt x="70129" y="170680"/>
                  </a:lnTo>
                  <a:lnTo>
                    <a:pt x="73914" y="176784"/>
                  </a:lnTo>
                  <a:lnTo>
                    <a:pt x="77793" y="183134"/>
                  </a:lnTo>
                  <a:lnTo>
                    <a:pt x="81438" y="189372"/>
                  </a:lnTo>
                  <a:lnTo>
                    <a:pt x="85058" y="195482"/>
                  </a:lnTo>
                  <a:lnTo>
                    <a:pt x="88773" y="201294"/>
                  </a:lnTo>
                  <a:lnTo>
                    <a:pt x="111178" y="237013"/>
                  </a:lnTo>
                  <a:lnTo>
                    <a:pt x="132095" y="276161"/>
                  </a:lnTo>
                  <a:lnTo>
                    <a:pt x="152370" y="318166"/>
                  </a:lnTo>
                  <a:lnTo>
                    <a:pt x="172902" y="362584"/>
                  </a:lnTo>
                  <a:lnTo>
                    <a:pt x="179133" y="376888"/>
                  </a:lnTo>
                  <a:lnTo>
                    <a:pt x="181955" y="383157"/>
                  </a:lnTo>
                  <a:lnTo>
                    <a:pt x="203327" y="415544"/>
                  </a:lnTo>
                  <a:lnTo>
                    <a:pt x="223520" y="426465"/>
                  </a:lnTo>
                  <a:lnTo>
                    <a:pt x="245582" y="434721"/>
                  </a:lnTo>
                  <a:lnTo>
                    <a:pt x="252857" y="437387"/>
                  </a:lnTo>
                  <a:lnTo>
                    <a:pt x="256159" y="438657"/>
                  </a:lnTo>
                  <a:lnTo>
                    <a:pt x="259461" y="439165"/>
                  </a:lnTo>
                  <a:lnTo>
                    <a:pt x="262636" y="439293"/>
                  </a:lnTo>
                  <a:lnTo>
                    <a:pt x="265811" y="439293"/>
                  </a:lnTo>
                  <a:lnTo>
                    <a:pt x="278765" y="420497"/>
                  </a:lnTo>
                  <a:lnTo>
                    <a:pt x="278765" y="316230"/>
                  </a:lnTo>
                  <a:lnTo>
                    <a:pt x="218186" y="316230"/>
                  </a:lnTo>
                  <a:lnTo>
                    <a:pt x="218059" y="316102"/>
                  </a:lnTo>
                  <a:lnTo>
                    <a:pt x="215657" y="309778"/>
                  </a:lnTo>
                  <a:lnTo>
                    <a:pt x="213328" y="303418"/>
                  </a:lnTo>
                  <a:lnTo>
                    <a:pt x="210950" y="297082"/>
                  </a:lnTo>
                  <a:lnTo>
                    <a:pt x="205908" y="284672"/>
                  </a:lnTo>
                  <a:lnTo>
                    <a:pt x="203469" y="278431"/>
                  </a:lnTo>
                  <a:lnTo>
                    <a:pt x="200901" y="272034"/>
                  </a:lnTo>
                  <a:lnTo>
                    <a:pt x="195560" y="259806"/>
                  </a:lnTo>
                  <a:lnTo>
                    <a:pt x="192944" y="253650"/>
                  </a:lnTo>
                  <a:lnTo>
                    <a:pt x="190281" y="247542"/>
                  </a:lnTo>
                  <a:lnTo>
                    <a:pt x="187452" y="241553"/>
                  </a:lnTo>
                  <a:lnTo>
                    <a:pt x="184540" y="235664"/>
                  </a:lnTo>
                  <a:lnTo>
                    <a:pt x="179004" y="223694"/>
                  </a:lnTo>
                  <a:lnTo>
                    <a:pt x="176022" y="217805"/>
                  </a:lnTo>
                  <a:lnTo>
                    <a:pt x="159527" y="187569"/>
                  </a:lnTo>
                  <a:lnTo>
                    <a:pt x="143510" y="158511"/>
                  </a:lnTo>
                  <a:lnTo>
                    <a:pt x="140271" y="153034"/>
                  </a:lnTo>
                  <a:close/>
                </a:path>
                <a:path w="907414" h="459739">
                  <a:moveTo>
                    <a:pt x="82804" y="85978"/>
                  </a:moveTo>
                  <a:lnTo>
                    <a:pt x="78359" y="86740"/>
                  </a:lnTo>
                  <a:lnTo>
                    <a:pt x="73787" y="87375"/>
                  </a:lnTo>
                  <a:lnTo>
                    <a:pt x="68199" y="89026"/>
                  </a:lnTo>
                  <a:lnTo>
                    <a:pt x="17780" y="107696"/>
                  </a:lnTo>
                  <a:lnTo>
                    <a:pt x="0" y="130936"/>
                  </a:lnTo>
                  <a:lnTo>
                    <a:pt x="0" y="336423"/>
                  </a:lnTo>
                  <a:lnTo>
                    <a:pt x="15367" y="349250"/>
                  </a:lnTo>
                  <a:lnTo>
                    <a:pt x="19431" y="351155"/>
                  </a:lnTo>
                  <a:lnTo>
                    <a:pt x="57785" y="362584"/>
                  </a:lnTo>
                  <a:lnTo>
                    <a:pt x="59436" y="362203"/>
                  </a:lnTo>
                  <a:lnTo>
                    <a:pt x="61468" y="360679"/>
                  </a:lnTo>
                  <a:lnTo>
                    <a:pt x="61849" y="359536"/>
                  </a:lnTo>
                  <a:lnTo>
                    <a:pt x="61737" y="198564"/>
                  </a:lnTo>
                  <a:lnTo>
                    <a:pt x="59817" y="153161"/>
                  </a:lnTo>
                  <a:lnTo>
                    <a:pt x="140271" y="153034"/>
                  </a:lnTo>
                  <a:lnTo>
                    <a:pt x="127193" y="130936"/>
                  </a:lnTo>
                  <a:lnTo>
                    <a:pt x="103759" y="96392"/>
                  </a:lnTo>
                  <a:lnTo>
                    <a:pt x="86868" y="86232"/>
                  </a:lnTo>
                  <a:lnTo>
                    <a:pt x="82804" y="85978"/>
                  </a:lnTo>
                  <a:close/>
                </a:path>
                <a:path w="907414" h="459739">
                  <a:moveTo>
                    <a:pt x="270637" y="14986"/>
                  </a:moveTo>
                  <a:lnTo>
                    <a:pt x="267589" y="15113"/>
                  </a:lnTo>
                  <a:lnTo>
                    <a:pt x="263525" y="16128"/>
                  </a:lnTo>
                  <a:lnTo>
                    <a:pt x="259588" y="17017"/>
                  </a:lnTo>
                  <a:lnTo>
                    <a:pt x="221107" y="35559"/>
                  </a:lnTo>
                  <a:lnTo>
                    <a:pt x="216789" y="43688"/>
                  </a:lnTo>
                  <a:lnTo>
                    <a:pt x="216884" y="249666"/>
                  </a:lnTo>
                  <a:lnTo>
                    <a:pt x="217718" y="297082"/>
                  </a:lnTo>
                  <a:lnTo>
                    <a:pt x="218313" y="316230"/>
                  </a:lnTo>
                  <a:lnTo>
                    <a:pt x="278765" y="316230"/>
                  </a:lnTo>
                  <a:lnTo>
                    <a:pt x="278765" y="21844"/>
                  </a:lnTo>
                  <a:lnTo>
                    <a:pt x="278257" y="19938"/>
                  </a:lnTo>
                  <a:lnTo>
                    <a:pt x="277368" y="18542"/>
                  </a:lnTo>
                  <a:lnTo>
                    <a:pt x="276479" y="17017"/>
                  </a:lnTo>
                  <a:lnTo>
                    <a:pt x="274955" y="16001"/>
                  </a:lnTo>
                  <a:lnTo>
                    <a:pt x="270637" y="149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49" name="object 34">
            <a:extLst>
              <a:ext uri="{FF2B5EF4-FFF2-40B4-BE49-F238E27FC236}">
                <a16:creationId xmlns:a16="http://schemas.microsoft.com/office/drawing/2014/main" id="{547E5310-57FA-C0D6-A938-687180EC7B71}"/>
              </a:ext>
            </a:extLst>
          </p:cNvPr>
          <p:cNvSpPr txBox="1"/>
          <p:nvPr/>
        </p:nvSpPr>
        <p:spPr>
          <a:xfrm>
            <a:off x="2314192" y="4602613"/>
            <a:ext cx="1216660" cy="4558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300" b="1" dirty="0">
                <a:latin typeface="Gill Sans MT" panose="020B0502020104020203" pitchFamily="34" charset="0"/>
                <a:cs typeface="Gill Sans MT Condensed"/>
              </a:rPr>
              <a:t>Practical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56" name="object 34">
            <a:extLst>
              <a:ext uri="{FF2B5EF4-FFF2-40B4-BE49-F238E27FC236}">
                <a16:creationId xmlns:a16="http://schemas.microsoft.com/office/drawing/2014/main" id="{2BD86CC3-162B-9D3D-C7B2-DBD98B768572}"/>
              </a:ext>
            </a:extLst>
          </p:cNvPr>
          <p:cNvSpPr txBox="1"/>
          <p:nvPr/>
        </p:nvSpPr>
        <p:spPr>
          <a:xfrm>
            <a:off x="891781" y="4455438"/>
            <a:ext cx="1374587" cy="68416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Menu 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Planning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57" name="object 34">
            <a:extLst>
              <a:ext uri="{FF2B5EF4-FFF2-40B4-BE49-F238E27FC236}">
                <a16:creationId xmlns:a16="http://schemas.microsoft.com/office/drawing/2014/main" id="{2FC812C2-A8C0-F447-C3A8-163A72D200D2}"/>
              </a:ext>
            </a:extLst>
          </p:cNvPr>
          <p:cNvSpPr txBox="1"/>
          <p:nvPr/>
        </p:nvSpPr>
        <p:spPr>
          <a:xfrm>
            <a:off x="1578804" y="6495618"/>
            <a:ext cx="1737741" cy="68416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The importance 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of nutrition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58" name="object 34">
            <a:extLst>
              <a:ext uri="{FF2B5EF4-FFF2-40B4-BE49-F238E27FC236}">
                <a16:creationId xmlns:a16="http://schemas.microsoft.com/office/drawing/2014/main" id="{AE6260C7-9287-CEA5-2A5E-20F52E58EB51}"/>
              </a:ext>
            </a:extLst>
          </p:cNvPr>
          <p:cNvSpPr txBox="1"/>
          <p:nvPr/>
        </p:nvSpPr>
        <p:spPr>
          <a:xfrm rot="2479179">
            <a:off x="8018419" y="7440286"/>
            <a:ext cx="1108901" cy="4558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Revision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59" name="object 30">
            <a:extLst>
              <a:ext uri="{FF2B5EF4-FFF2-40B4-BE49-F238E27FC236}">
                <a16:creationId xmlns:a16="http://schemas.microsoft.com/office/drawing/2014/main" id="{A741B1EE-4CAF-B991-719F-C22DDA3F9D2E}"/>
              </a:ext>
            </a:extLst>
          </p:cNvPr>
          <p:cNvSpPr/>
          <p:nvPr/>
        </p:nvSpPr>
        <p:spPr>
          <a:xfrm>
            <a:off x="954151" y="5493086"/>
            <a:ext cx="690880" cy="46099"/>
          </a:xfrm>
          <a:custGeom>
            <a:avLst/>
            <a:gdLst/>
            <a:ahLst/>
            <a:cxnLst/>
            <a:rect l="l" t="t" r="r" b="b"/>
            <a:pathLst>
              <a:path w="690880" h="76200">
                <a:moveTo>
                  <a:pt x="690371" y="0"/>
                </a:moveTo>
                <a:lnTo>
                  <a:pt x="0" y="0"/>
                </a:lnTo>
                <a:lnTo>
                  <a:pt x="0" y="76200"/>
                </a:lnTo>
                <a:lnTo>
                  <a:pt x="690371" y="76200"/>
                </a:lnTo>
                <a:lnTo>
                  <a:pt x="6903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AA3A54-B912-CA60-80B0-9DB06A1112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39774" y="2323542"/>
            <a:ext cx="457240" cy="585267"/>
          </a:xfrm>
          <a:prstGeom prst="rect">
            <a:avLst/>
          </a:prstGeom>
        </p:spPr>
      </p:pic>
      <p:pic>
        <p:nvPicPr>
          <p:cNvPr id="18" name="object 176">
            <a:extLst>
              <a:ext uri="{FF2B5EF4-FFF2-40B4-BE49-F238E27FC236}">
                <a16:creationId xmlns:a16="http://schemas.microsoft.com/office/drawing/2014/main" id="{9E0DB453-2C4B-6388-BF16-EE1FE933A4C9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013192" y="2299716"/>
            <a:ext cx="458724" cy="583692"/>
          </a:xfrm>
          <a:prstGeom prst="rect">
            <a:avLst/>
          </a:prstGeom>
        </p:spPr>
      </p:pic>
      <p:sp>
        <p:nvSpPr>
          <p:cNvPr id="20" name="object 4">
            <a:extLst>
              <a:ext uri="{FF2B5EF4-FFF2-40B4-BE49-F238E27FC236}">
                <a16:creationId xmlns:a16="http://schemas.microsoft.com/office/drawing/2014/main" id="{B558D5E6-7EA9-8FCD-0D7C-4C06F621DF4B}"/>
              </a:ext>
            </a:extLst>
          </p:cNvPr>
          <p:cNvSpPr txBox="1"/>
          <p:nvPr/>
        </p:nvSpPr>
        <p:spPr>
          <a:xfrm>
            <a:off x="1104519" y="2157795"/>
            <a:ext cx="201465" cy="1019746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sz="1300" b="1" dirty="0">
                <a:latin typeface="Arial"/>
                <a:cs typeface="Arial"/>
              </a:rPr>
              <a:t>Unit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LO</a:t>
            </a:r>
            <a:r>
              <a:rPr lang="en-GB" sz="1300" b="1" spc="-25" dirty="0">
                <a:latin typeface="Arial"/>
                <a:cs typeface="Arial"/>
              </a:rPr>
              <a:t>2.3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21" name="object 178">
            <a:extLst>
              <a:ext uri="{FF2B5EF4-FFF2-40B4-BE49-F238E27FC236}">
                <a16:creationId xmlns:a16="http://schemas.microsoft.com/office/drawing/2014/main" id="{2719411C-36EA-6E0C-403D-AF4BAA67DBD0}"/>
              </a:ext>
            </a:extLst>
          </p:cNvPr>
          <p:cNvSpPr txBox="1"/>
          <p:nvPr/>
        </p:nvSpPr>
        <p:spPr>
          <a:xfrm>
            <a:off x="8630047" y="2088495"/>
            <a:ext cx="201465" cy="1019746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sz="1300" b="1" dirty="0">
                <a:latin typeface="Arial"/>
                <a:cs typeface="Arial"/>
              </a:rPr>
              <a:t>Unit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lang="en-GB" sz="1300" b="1" spc="-25" dirty="0">
                <a:latin typeface="Arial"/>
                <a:cs typeface="Arial"/>
              </a:rPr>
              <a:t>LO2.3</a:t>
            </a:r>
            <a:endParaRPr sz="1300" dirty="0">
              <a:latin typeface="Arial"/>
              <a:cs typeface="Arial"/>
            </a:endParaRPr>
          </a:p>
        </p:txBody>
      </p:sp>
      <p:graphicFrame>
        <p:nvGraphicFramePr>
          <p:cNvPr id="26" name="object 2">
            <a:extLst>
              <a:ext uri="{FF2B5EF4-FFF2-40B4-BE49-F238E27FC236}">
                <a16:creationId xmlns:a16="http://schemas.microsoft.com/office/drawing/2014/main" id="{353E3CC6-A878-808D-0E26-0B8FF20D79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476619"/>
              </p:ext>
            </p:extLst>
          </p:nvPr>
        </p:nvGraphicFramePr>
        <p:xfrm>
          <a:off x="2454529" y="2242692"/>
          <a:ext cx="4968873" cy="860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1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5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3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0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83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60425">
                <a:tc>
                  <a:txBody>
                    <a:bodyPr/>
                    <a:lstStyle/>
                    <a:p>
                      <a:pPr marR="40005" algn="ctr">
                        <a:lnSpc>
                          <a:spcPts val="944"/>
                        </a:lnSpc>
                      </a:pPr>
                      <a:r>
                        <a:rPr sz="1000" b="1" spc="-10" dirty="0">
                          <a:latin typeface="Calibri"/>
                          <a:cs typeface="Calibri"/>
                        </a:rPr>
                        <a:t>AC</a:t>
                      </a:r>
                      <a:r>
                        <a:rPr lang="en-GB" sz="1000" b="1" spc="-10" dirty="0">
                          <a:latin typeface="Calibri"/>
                          <a:cs typeface="Calibri"/>
                        </a:rPr>
                        <a:t> 2.3.1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  <a:p>
                      <a:pPr marL="31115" marR="71120" algn="ctr">
                        <a:lnSpc>
                          <a:spcPct val="107000"/>
                        </a:lnSpc>
                      </a:pPr>
                      <a:r>
                        <a:rPr lang="en-GB" sz="1000" dirty="0">
                          <a:latin typeface="Calibri"/>
                          <a:cs typeface="Calibri"/>
                        </a:rPr>
                        <a:t>How to prepare </a:t>
                      </a:r>
                    </a:p>
                    <a:p>
                      <a:pPr marL="31115" marR="71120" algn="ctr">
                        <a:lnSpc>
                          <a:spcPct val="107000"/>
                        </a:lnSpc>
                      </a:pPr>
                      <a:r>
                        <a:rPr lang="en-GB" sz="1000" dirty="0">
                          <a:latin typeface="Calibri"/>
                          <a:cs typeface="Calibri"/>
                        </a:rPr>
                        <a:t>and make dishes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715" algn="ctr">
                        <a:lnSpc>
                          <a:spcPts val="944"/>
                        </a:lnSpc>
                      </a:pPr>
                      <a:r>
                        <a:rPr sz="1000" b="1" spc="-10" dirty="0">
                          <a:latin typeface="Calibri"/>
                          <a:cs typeface="Calibri"/>
                        </a:rPr>
                        <a:t>AC</a:t>
                      </a:r>
                      <a:r>
                        <a:rPr lang="en-GB" sz="1000" b="1" spc="-10" dirty="0">
                          <a:latin typeface="Calibri"/>
                          <a:cs typeface="Calibri"/>
                        </a:rPr>
                        <a:t> 2.3.2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  <a:p>
                      <a:pPr marL="115570" marR="122555" algn="ctr">
                        <a:lnSpc>
                          <a:spcPct val="107000"/>
                        </a:lnSpc>
                      </a:pPr>
                      <a:r>
                        <a:rPr lang="en-GB" sz="1000" dirty="0">
                          <a:latin typeface="Calibri"/>
                          <a:cs typeface="Calibri"/>
                        </a:rPr>
                        <a:t>Presentation techniques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000" b="1" spc="-10" dirty="0">
                          <a:latin typeface="Calibri"/>
                          <a:cs typeface="Calibri"/>
                        </a:rPr>
                        <a:t>AC</a:t>
                      </a:r>
                      <a:r>
                        <a:rPr lang="en-GB" sz="1000" b="1" spc="-10" dirty="0">
                          <a:latin typeface="Calibri"/>
                          <a:cs typeface="Calibri"/>
                        </a:rPr>
                        <a:t> 2.</a:t>
                      </a:r>
                      <a:r>
                        <a:rPr sz="1000" b="1" spc="-10" dirty="0">
                          <a:latin typeface="Calibri"/>
                          <a:cs typeface="Calibri"/>
                        </a:rPr>
                        <a:t>3.3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  <a:p>
                      <a:pPr marL="97155" marR="2413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Calibri"/>
                        </a:rPr>
                        <a:t>Food</a:t>
                      </a:r>
                      <a:r>
                        <a:rPr kumimoji="0" lang="en-GB" sz="1000" b="0" i="0" u="none" strike="noStrike" kern="0" cap="none" spc="-35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en-GB" sz="1000" b="0" i="0" u="none" strike="noStrike" kern="0" cap="none" spc="-1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Calibri"/>
                        </a:rPr>
                        <a:t>safety practices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Calibri"/>
                      </a:endParaRPr>
                    </a:p>
                  </a:txBody>
                  <a:tcPr marL="0" marR="0" marT="4953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44"/>
                        </a:lnSpc>
                      </a:pPr>
                      <a:r>
                        <a:rPr sz="1000" b="1" spc="-10" dirty="0">
                          <a:latin typeface="Calibri"/>
                          <a:cs typeface="Calibri"/>
                        </a:rPr>
                        <a:t>AC</a:t>
                      </a:r>
                      <a:r>
                        <a:rPr lang="en-GB" sz="1000" b="1" spc="-10" dirty="0">
                          <a:latin typeface="Calibri"/>
                          <a:cs typeface="Calibri"/>
                        </a:rPr>
                        <a:t> 2.4.1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  <a:p>
                      <a:pPr marL="98425" marR="89535" algn="ctr">
                        <a:lnSpc>
                          <a:spcPct val="107000"/>
                        </a:lnSpc>
                      </a:pPr>
                      <a:r>
                        <a:rPr lang="en-GB" sz="1000" dirty="0">
                          <a:latin typeface="Calibri"/>
                          <a:cs typeface="Calibri"/>
                        </a:rPr>
                        <a:t>Reviewing dishes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00000"/>
                        </a:lnSpc>
                      </a:pPr>
                      <a:r>
                        <a:rPr sz="1000" b="1" spc="-10" dirty="0">
                          <a:latin typeface="Calibri"/>
                          <a:cs typeface="Calibri"/>
                        </a:rPr>
                        <a:t>AC</a:t>
                      </a:r>
                      <a:r>
                        <a:rPr lang="en-GB" sz="1000" b="1" spc="-10" dirty="0">
                          <a:latin typeface="Calibri"/>
                          <a:cs typeface="Calibri"/>
                        </a:rPr>
                        <a:t> 2.4.2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  <a:p>
                      <a:pPr marL="97155" marR="24130" algn="ctr">
                        <a:lnSpc>
                          <a:spcPct val="107000"/>
                        </a:lnSpc>
                      </a:pPr>
                      <a:r>
                        <a:rPr lang="en-GB" sz="1000" dirty="0">
                          <a:latin typeface="Calibri"/>
                          <a:cs typeface="Calibri"/>
                        </a:rPr>
                        <a:t>Reviewing own performance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</a:txBody>
                  <a:tcPr marL="0" marR="0" marT="635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" name="object 94">
            <a:extLst>
              <a:ext uri="{FF2B5EF4-FFF2-40B4-BE49-F238E27FC236}">
                <a16:creationId xmlns:a16="http://schemas.microsoft.com/office/drawing/2014/main" id="{3D7F6FED-A7F2-D2B9-5FF0-B2807C843DAC}"/>
              </a:ext>
            </a:extLst>
          </p:cNvPr>
          <p:cNvSpPr txBox="1"/>
          <p:nvPr/>
        </p:nvSpPr>
        <p:spPr>
          <a:xfrm>
            <a:off x="4536405" y="4258199"/>
            <a:ext cx="816009" cy="4558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8890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Revision</a:t>
            </a:r>
          </a:p>
          <a:p>
            <a:pPr marR="5080" indent="8890" algn="ctr">
              <a:lnSpc>
                <a:spcPct val="100000"/>
              </a:lnSpc>
              <a:spcBef>
                <a:spcPts val="95"/>
              </a:spcBef>
            </a:pPr>
            <a:r>
              <a:rPr lang="en-GB" sz="1400" b="1" dirty="0">
                <a:latin typeface="Gill Sans MT" panose="020B0502020104020203" pitchFamily="34" charset="0"/>
                <a:cs typeface="Gill Sans MT Condensed"/>
              </a:rPr>
              <a:t>Unit 1</a:t>
            </a:r>
            <a:endParaRPr sz="1400" b="1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28" name="object 119">
            <a:extLst>
              <a:ext uri="{FF2B5EF4-FFF2-40B4-BE49-F238E27FC236}">
                <a16:creationId xmlns:a16="http://schemas.microsoft.com/office/drawing/2014/main" id="{39FBA172-9E92-202B-CBAD-312B3D3F6003}"/>
              </a:ext>
            </a:extLst>
          </p:cNvPr>
          <p:cNvSpPr txBox="1"/>
          <p:nvPr/>
        </p:nvSpPr>
        <p:spPr>
          <a:xfrm rot="10800000">
            <a:off x="3620707" y="4162147"/>
            <a:ext cx="251607" cy="649698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ctr">
              <a:lnSpc>
                <a:spcPts val="2090"/>
              </a:lnSpc>
            </a:pPr>
            <a:r>
              <a:rPr sz="1700" b="1" spc="-25" dirty="0">
                <a:solidFill>
                  <a:srgbClr val="FFFFFF"/>
                </a:solidFill>
                <a:latin typeface="Arial"/>
                <a:cs typeface="Arial"/>
              </a:rPr>
              <a:t>LO2</a:t>
            </a:r>
            <a:r>
              <a:rPr lang="en-GB" sz="1700" b="1" spc="-25" dirty="0">
                <a:solidFill>
                  <a:srgbClr val="FFFFFF"/>
                </a:solidFill>
                <a:latin typeface="Arial"/>
                <a:cs typeface="Arial"/>
              </a:rPr>
              <a:t>.4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30" name="object 6">
            <a:extLst>
              <a:ext uri="{FF2B5EF4-FFF2-40B4-BE49-F238E27FC236}">
                <a16:creationId xmlns:a16="http://schemas.microsoft.com/office/drawing/2014/main" id="{DFE7F4E8-7ED3-DB9D-1B97-D6F94D9AB901}"/>
              </a:ext>
            </a:extLst>
          </p:cNvPr>
          <p:cNvSpPr/>
          <p:nvPr/>
        </p:nvSpPr>
        <p:spPr>
          <a:xfrm>
            <a:off x="4219459" y="3635570"/>
            <a:ext cx="1043039" cy="254313"/>
          </a:xfrm>
          <a:custGeom>
            <a:avLst/>
            <a:gdLst/>
            <a:ahLst/>
            <a:cxnLst/>
            <a:rect l="l" t="t" r="r" b="b"/>
            <a:pathLst>
              <a:path w="953770" h="292100">
                <a:moveTo>
                  <a:pt x="136398" y="237744"/>
                </a:moveTo>
                <a:lnTo>
                  <a:pt x="136017" y="236982"/>
                </a:lnTo>
                <a:lnTo>
                  <a:pt x="135636" y="236093"/>
                </a:lnTo>
                <a:lnTo>
                  <a:pt x="135001" y="235077"/>
                </a:lnTo>
                <a:lnTo>
                  <a:pt x="134112" y="234061"/>
                </a:lnTo>
                <a:lnTo>
                  <a:pt x="133350" y="232918"/>
                </a:lnTo>
                <a:lnTo>
                  <a:pt x="132207" y="231775"/>
                </a:lnTo>
                <a:lnTo>
                  <a:pt x="130810" y="230251"/>
                </a:lnTo>
                <a:lnTo>
                  <a:pt x="129413" y="228854"/>
                </a:lnTo>
                <a:lnTo>
                  <a:pt x="128143" y="227838"/>
                </a:lnTo>
                <a:lnTo>
                  <a:pt x="127127" y="226949"/>
                </a:lnTo>
                <a:lnTo>
                  <a:pt x="125984" y="226060"/>
                </a:lnTo>
                <a:lnTo>
                  <a:pt x="125095" y="225552"/>
                </a:lnTo>
                <a:lnTo>
                  <a:pt x="124206" y="225171"/>
                </a:lnTo>
                <a:lnTo>
                  <a:pt x="123444" y="224790"/>
                </a:lnTo>
                <a:lnTo>
                  <a:pt x="122682" y="224663"/>
                </a:lnTo>
                <a:lnTo>
                  <a:pt x="122047" y="224790"/>
                </a:lnTo>
                <a:lnTo>
                  <a:pt x="121539" y="224917"/>
                </a:lnTo>
                <a:lnTo>
                  <a:pt x="120904" y="225171"/>
                </a:lnTo>
                <a:lnTo>
                  <a:pt x="120523" y="225679"/>
                </a:lnTo>
                <a:lnTo>
                  <a:pt x="92075" y="254127"/>
                </a:lnTo>
                <a:lnTo>
                  <a:pt x="19177" y="181229"/>
                </a:lnTo>
                <a:lnTo>
                  <a:pt x="18161" y="180467"/>
                </a:lnTo>
                <a:lnTo>
                  <a:pt x="17399" y="180467"/>
                </a:lnTo>
                <a:lnTo>
                  <a:pt x="16764" y="180340"/>
                </a:lnTo>
                <a:lnTo>
                  <a:pt x="16002" y="180594"/>
                </a:lnTo>
                <a:lnTo>
                  <a:pt x="14986" y="181102"/>
                </a:lnTo>
                <a:lnTo>
                  <a:pt x="14097" y="181483"/>
                </a:lnTo>
                <a:lnTo>
                  <a:pt x="12954" y="182245"/>
                </a:lnTo>
                <a:lnTo>
                  <a:pt x="10414" y="184277"/>
                </a:lnTo>
                <a:lnTo>
                  <a:pt x="8763" y="185674"/>
                </a:lnTo>
                <a:lnTo>
                  <a:pt x="6985" y="187579"/>
                </a:lnTo>
                <a:lnTo>
                  <a:pt x="5207" y="189357"/>
                </a:lnTo>
                <a:lnTo>
                  <a:pt x="3810" y="190881"/>
                </a:lnTo>
                <a:lnTo>
                  <a:pt x="1651" y="193548"/>
                </a:lnTo>
                <a:lnTo>
                  <a:pt x="863" y="194729"/>
                </a:lnTo>
                <a:lnTo>
                  <a:pt x="508" y="195580"/>
                </a:lnTo>
                <a:lnTo>
                  <a:pt x="0" y="196596"/>
                </a:lnTo>
                <a:lnTo>
                  <a:pt x="0" y="198755"/>
                </a:lnTo>
                <a:lnTo>
                  <a:pt x="254" y="199263"/>
                </a:lnTo>
                <a:lnTo>
                  <a:pt x="635" y="199771"/>
                </a:lnTo>
                <a:lnTo>
                  <a:pt x="84963" y="283972"/>
                </a:lnTo>
                <a:lnTo>
                  <a:pt x="86995" y="284988"/>
                </a:lnTo>
                <a:lnTo>
                  <a:pt x="90932" y="284734"/>
                </a:lnTo>
                <a:lnTo>
                  <a:pt x="92583" y="283845"/>
                </a:lnTo>
                <a:lnTo>
                  <a:pt x="94234" y="282321"/>
                </a:lnTo>
                <a:lnTo>
                  <a:pt x="122339" y="254127"/>
                </a:lnTo>
                <a:lnTo>
                  <a:pt x="136144" y="240284"/>
                </a:lnTo>
                <a:lnTo>
                  <a:pt x="136398" y="239776"/>
                </a:lnTo>
                <a:lnTo>
                  <a:pt x="136398" y="237744"/>
                </a:lnTo>
                <a:close/>
              </a:path>
              <a:path w="953770" h="292100">
                <a:moveTo>
                  <a:pt x="206629" y="155956"/>
                </a:moveTo>
                <a:lnTo>
                  <a:pt x="206121" y="148209"/>
                </a:lnTo>
                <a:lnTo>
                  <a:pt x="205740" y="140335"/>
                </a:lnTo>
                <a:lnTo>
                  <a:pt x="203454" y="132588"/>
                </a:lnTo>
                <a:lnTo>
                  <a:pt x="183172" y="102997"/>
                </a:lnTo>
                <a:lnTo>
                  <a:pt x="181991" y="101727"/>
                </a:lnTo>
                <a:lnTo>
                  <a:pt x="181991" y="154305"/>
                </a:lnTo>
                <a:lnTo>
                  <a:pt x="181864" y="159131"/>
                </a:lnTo>
                <a:lnTo>
                  <a:pt x="180467" y="163830"/>
                </a:lnTo>
                <a:lnTo>
                  <a:pt x="179197" y="168529"/>
                </a:lnTo>
                <a:lnTo>
                  <a:pt x="149225" y="188468"/>
                </a:lnTo>
                <a:lnTo>
                  <a:pt x="140081" y="186436"/>
                </a:lnTo>
                <a:lnTo>
                  <a:pt x="108458" y="160274"/>
                </a:lnTo>
                <a:lnTo>
                  <a:pt x="99441" y="141732"/>
                </a:lnTo>
                <a:lnTo>
                  <a:pt x="98425" y="137033"/>
                </a:lnTo>
                <a:lnTo>
                  <a:pt x="98552" y="132334"/>
                </a:lnTo>
                <a:lnTo>
                  <a:pt x="100037" y="127254"/>
                </a:lnTo>
                <a:lnTo>
                  <a:pt x="101219" y="122809"/>
                </a:lnTo>
                <a:lnTo>
                  <a:pt x="104140" y="118237"/>
                </a:lnTo>
                <a:lnTo>
                  <a:pt x="113157" y="109220"/>
                </a:lnTo>
                <a:lnTo>
                  <a:pt x="117729" y="106172"/>
                </a:lnTo>
                <a:lnTo>
                  <a:pt x="122174" y="104775"/>
                </a:lnTo>
                <a:lnTo>
                  <a:pt x="126619" y="103251"/>
                </a:lnTo>
                <a:lnTo>
                  <a:pt x="168021" y="126365"/>
                </a:lnTo>
                <a:lnTo>
                  <a:pt x="180975" y="149606"/>
                </a:lnTo>
                <a:lnTo>
                  <a:pt x="181991" y="154305"/>
                </a:lnTo>
                <a:lnTo>
                  <a:pt x="181991" y="101727"/>
                </a:lnTo>
                <a:lnTo>
                  <a:pt x="144018" y="77978"/>
                </a:lnTo>
                <a:lnTo>
                  <a:pt x="129413" y="77470"/>
                </a:lnTo>
                <a:lnTo>
                  <a:pt x="122174" y="79121"/>
                </a:lnTo>
                <a:lnTo>
                  <a:pt x="89179" y="103378"/>
                </a:lnTo>
                <a:lnTo>
                  <a:pt x="73914" y="135509"/>
                </a:lnTo>
                <a:lnTo>
                  <a:pt x="74295" y="143256"/>
                </a:lnTo>
                <a:lnTo>
                  <a:pt x="92710" y="183616"/>
                </a:lnTo>
                <a:lnTo>
                  <a:pt x="128905" y="211328"/>
                </a:lnTo>
                <a:lnTo>
                  <a:pt x="150876" y="213995"/>
                </a:lnTo>
                <a:lnTo>
                  <a:pt x="157988" y="212471"/>
                </a:lnTo>
                <a:lnTo>
                  <a:pt x="190881" y="188468"/>
                </a:lnTo>
                <a:lnTo>
                  <a:pt x="191274" y="188048"/>
                </a:lnTo>
                <a:lnTo>
                  <a:pt x="195541" y="182562"/>
                </a:lnTo>
                <a:lnTo>
                  <a:pt x="199085" y="176999"/>
                </a:lnTo>
                <a:lnTo>
                  <a:pt x="201930" y="171323"/>
                </a:lnTo>
                <a:lnTo>
                  <a:pt x="205232" y="163703"/>
                </a:lnTo>
                <a:lnTo>
                  <a:pt x="206629" y="155956"/>
                </a:lnTo>
                <a:close/>
              </a:path>
              <a:path w="953770" h="292100">
                <a:moveTo>
                  <a:pt x="298132" y="77470"/>
                </a:moveTo>
                <a:lnTo>
                  <a:pt x="298069" y="76454"/>
                </a:lnTo>
                <a:lnTo>
                  <a:pt x="297561" y="74930"/>
                </a:lnTo>
                <a:lnTo>
                  <a:pt x="296926" y="74041"/>
                </a:lnTo>
                <a:lnTo>
                  <a:pt x="296164" y="72898"/>
                </a:lnTo>
                <a:lnTo>
                  <a:pt x="295402" y="71882"/>
                </a:lnTo>
                <a:lnTo>
                  <a:pt x="293116" y="69342"/>
                </a:lnTo>
                <a:lnTo>
                  <a:pt x="291719" y="68072"/>
                </a:lnTo>
                <a:lnTo>
                  <a:pt x="290576" y="66929"/>
                </a:lnTo>
                <a:lnTo>
                  <a:pt x="288544" y="65405"/>
                </a:lnTo>
                <a:lnTo>
                  <a:pt x="286766" y="64516"/>
                </a:lnTo>
                <a:lnTo>
                  <a:pt x="286004" y="64262"/>
                </a:lnTo>
                <a:lnTo>
                  <a:pt x="285242" y="64135"/>
                </a:lnTo>
                <a:lnTo>
                  <a:pt x="284607" y="64262"/>
                </a:lnTo>
                <a:lnTo>
                  <a:pt x="283972" y="64262"/>
                </a:lnTo>
                <a:lnTo>
                  <a:pt x="283464" y="64516"/>
                </a:lnTo>
                <a:lnTo>
                  <a:pt x="283083" y="65024"/>
                </a:lnTo>
                <a:lnTo>
                  <a:pt x="268351" y="79756"/>
                </a:lnTo>
                <a:lnTo>
                  <a:pt x="227711" y="39116"/>
                </a:lnTo>
                <a:lnTo>
                  <a:pt x="193548" y="4953"/>
                </a:lnTo>
                <a:lnTo>
                  <a:pt x="193040" y="4572"/>
                </a:lnTo>
                <a:lnTo>
                  <a:pt x="192659" y="4318"/>
                </a:lnTo>
                <a:lnTo>
                  <a:pt x="192151" y="4191"/>
                </a:lnTo>
                <a:lnTo>
                  <a:pt x="191770" y="4064"/>
                </a:lnTo>
                <a:lnTo>
                  <a:pt x="191135" y="4191"/>
                </a:lnTo>
                <a:lnTo>
                  <a:pt x="190373" y="4572"/>
                </a:lnTo>
                <a:lnTo>
                  <a:pt x="189738" y="5080"/>
                </a:lnTo>
                <a:lnTo>
                  <a:pt x="188722" y="5715"/>
                </a:lnTo>
                <a:lnTo>
                  <a:pt x="186436" y="7747"/>
                </a:lnTo>
                <a:lnTo>
                  <a:pt x="184912" y="9144"/>
                </a:lnTo>
                <a:lnTo>
                  <a:pt x="183134" y="10922"/>
                </a:lnTo>
                <a:lnTo>
                  <a:pt x="181737" y="12446"/>
                </a:lnTo>
                <a:lnTo>
                  <a:pt x="179705" y="14478"/>
                </a:lnTo>
                <a:lnTo>
                  <a:pt x="178816" y="15494"/>
                </a:lnTo>
                <a:lnTo>
                  <a:pt x="178054" y="16256"/>
                </a:lnTo>
                <a:lnTo>
                  <a:pt x="177546" y="16891"/>
                </a:lnTo>
                <a:lnTo>
                  <a:pt x="177165" y="17526"/>
                </a:lnTo>
                <a:lnTo>
                  <a:pt x="176784" y="18034"/>
                </a:lnTo>
                <a:lnTo>
                  <a:pt x="176530" y="18542"/>
                </a:lnTo>
                <a:lnTo>
                  <a:pt x="176276" y="18923"/>
                </a:lnTo>
                <a:lnTo>
                  <a:pt x="176149" y="19812"/>
                </a:lnTo>
                <a:lnTo>
                  <a:pt x="169291" y="51943"/>
                </a:lnTo>
                <a:lnTo>
                  <a:pt x="169037" y="52832"/>
                </a:lnTo>
                <a:lnTo>
                  <a:pt x="168910" y="54991"/>
                </a:lnTo>
                <a:lnTo>
                  <a:pt x="169418" y="56261"/>
                </a:lnTo>
                <a:lnTo>
                  <a:pt x="176911" y="64389"/>
                </a:lnTo>
                <a:lnTo>
                  <a:pt x="177927" y="65278"/>
                </a:lnTo>
                <a:lnTo>
                  <a:pt x="179070" y="66167"/>
                </a:lnTo>
                <a:lnTo>
                  <a:pt x="180086" y="66548"/>
                </a:lnTo>
                <a:lnTo>
                  <a:pt x="181610" y="66548"/>
                </a:lnTo>
                <a:lnTo>
                  <a:pt x="182372" y="66167"/>
                </a:lnTo>
                <a:lnTo>
                  <a:pt x="182880" y="65278"/>
                </a:lnTo>
                <a:lnTo>
                  <a:pt x="183591" y="64135"/>
                </a:lnTo>
                <a:lnTo>
                  <a:pt x="184023" y="63373"/>
                </a:lnTo>
                <a:lnTo>
                  <a:pt x="184531" y="61722"/>
                </a:lnTo>
                <a:lnTo>
                  <a:pt x="191008" y="39116"/>
                </a:lnTo>
                <a:lnTo>
                  <a:pt x="249936" y="98044"/>
                </a:lnTo>
                <a:lnTo>
                  <a:pt x="233172" y="114935"/>
                </a:lnTo>
                <a:lnTo>
                  <a:pt x="232664" y="115316"/>
                </a:lnTo>
                <a:lnTo>
                  <a:pt x="232410" y="115824"/>
                </a:lnTo>
                <a:lnTo>
                  <a:pt x="232410" y="117729"/>
                </a:lnTo>
                <a:lnTo>
                  <a:pt x="232791" y="118618"/>
                </a:lnTo>
                <a:lnTo>
                  <a:pt x="233045" y="119380"/>
                </a:lnTo>
                <a:lnTo>
                  <a:pt x="233553" y="120269"/>
                </a:lnTo>
                <a:lnTo>
                  <a:pt x="234442" y="121285"/>
                </a:lnTo>
                <a:lnTo>
                  <a:pt x="235204" y="122301"/>
                </a:lnTo>
                <a:lnTo>
                  <a:pt x="236220" y="123571"/>
                </a:lnTo>
                <a:lnTo>
                  <a:pt x="237617" y="124841"/>
                </a:lnTo>
                <a:lnTo>
                  <a:pt x="238887" y="126238"/>
                </a:lnTo>
                <a:lnTo>
                  <a:pt x="240030" y="127254"/>
                </a:lnTo>
                <a:lnTo>
                  <a:pt x="241173" y="128016"/>
                </a:lnTo>
                <a:lnTo>
                  <a:pt x="242189" y="128778"/>
                </a:lnTo>
                <a:lnTo>
                  <a:pt x="243078" y="129286"/>
                </a:lnTo>
                <a:lnTo>
                  <a:pt x="243840" y="129540"/>
                </a:lnTo>
                <a:lnTo>
                  <a:pt x="244729" y="129921"/>
                </a:lnTo>
                <a:lnTo>
                  <a:pt x="245872" y="129921"/>
                </a:lnTo>
                <a:lnTo>
                  <a:pt x="246507" y="129794"/>
                </a:lnTo>
                <a:lnTo>
                  <a:pt x="247015" y="129540"/>
                </a:lnTo>
                <a:lnTo>
                  <a:pt x="247269" y="129159"/>
                </a:lnTo>
                <a:lnTo>
                  <a:pt x="296786" y="79756"/>
                </a:lnTo>
                <a:lnTo>
                  <a:pt x="297307" y="79248"/>
                </a:lnTo>
                <a:lnTo>
                  <a:pt x="297688" y="78740"/>
                </a:lnTo>
                <a:lnTo>
                  <a:pt x="297942" y="78232"/>
                </a:lnTo>
                <a:lnTo>
                  <a:pt x="298132" y="77470"/>
                </a:lnTo>
                <a:close/>
              </a:path>
              <a:path w="953770" h="292100">
                <a:moveTo>
                  <a:pt x="478536" y="238772"/>
                </a:moveTo>
                <a:lnTo>
                  <a:pt x="478282" y="237490"/>
                </a:lnTo>
                <a:lnTo>
                  <a:pt x="477901" y="237490"/>
                </a:lnTo>
                <a:lnTo>
                  <a:pt x="477520" y="236220"/>
                </a:lnTo>
                <a:lnTo>
                  <a:pt x="476885" y="234950"/>
                </a:lnTo>
                <a:lnTo>
                  <a:pt x="475234" y="232422"/>
                </a:lnTo>
                <a:lnTo>
                  <a:pt x="472694" y="231140"/>
                </a:lnTo>
                <a:lnTo>
                  <a:pt x="471297" y="228600"/>
                </a:lnTo>
                <a:lnTo>
                  <a:pt x="469011" y="227330"/>
                </a:lnTo>
                <a:lnTo>
                  <a:pt x="467868" y="226072"/>
                </a:lnTo>
                <a:lnTo>
                  <a:pt x="466979" y="226072"/>
                </a:lnTo>
                <a:lnTo>
                  <a:pt x="466217" y="224790"/>
                </a:lnTo>
                <a:lnTo>
                  <a:pt x="462915" y="224790"/>
                </a:lnTo>
                <a:lnTo>
                  <a:pt x="433959" y="254000"/>
                </a:lnTo>
                <a:lnTo>
                  <a:pt x="360680" y="180340"/>
                </a:lnTo>
                <a:lnTo>
                  <a:pt x="357886" y="180340"/>
                </a:lnTo>
                <a:lnTo>
                  <a:pt x="356997" y="181622"/>
                </a:lnTo>
                <a:lnTo>
                  <a:pt x="355981" y="181622"/>
                </a:lnTo>
                <a:lnTo>
                  <a:pt x="353568" y="182880"/>
                </a:lnTo>
                <a:lnTo>
                  <a:pt x="352298" y="184150"/>
                </a:lnTo>
                <a:lnTo>
                  <a:pt x="350774" y="185420"/>
                </a:lnTo>
                <a:lnTo>
                  <a:pt x="348869" y="187972"/>
                </a:lnTo>
                <a:lnTo>
                  <a:pt x="347091" y="189230"/>
                </a:lnTo>
                <a:lnTo>
                  <a:pt x="345694" y="190500"/>
                </a:lnTo>
                <a:lnTo>
                  <a:pt x="343662" y="193040"/>
                </a:lnTo>
                <a:lnTo>
                  <a:pt x="342900" y="194322"/>
                </a:lnTo>
                <a:lnTo>
                  <a:pt x="341884" y="196850"/>
                </a:lnTo>
                <a:lnTo>
                  <a:pt x="341884" y="199390"/>
                </a:lnTo>
                <a:lnTo>
                  <a:pt x="342138" y="199390"/>
                </a:lnTo>
                <a:lnTo>
                  <a:pt x="426847" y="284480"/>
                </a:lnTo>
                <a:lnTo>
                  <a:pt x="434594" y="284480"/>
                </a:lnTo>
                <a:lnTo>
                  <a:pt x="464375" y="254000"/>
                </a:lnTo>
                <a:lnTo>
                  <a:pt x="478028" y="240030"/>
                </a:lnTo>
                <a:lnTo>
                  <a:pt x="478282" y="240030"/>
                </a:lnTo>
                <a:lnTo>
                  <a:pt x="478536" y="238772"/>
                </a:lnTo>
                <a:close/>
              </a:path>
              <a:path w="953770" h="292100">
                <a:moveTo>
                  <a:pt x="548513" y="156222"/>
                </a:moveTo>
                <a:lnTo>
                  <a:pt x="537908" y="119380"/>
                </a:lnTo>
                <a:lnTo>
                  <a:pt x="533920" y="113030"/>
                </a:lnTo>
                <a:lnTo>
                  <a:pt x="529285" y="107950"/>
                </a:lnTo>
                <a:lnTo>
                  <a:pt x="525056" y="102870"/>
                </a:lnTo>
                <a:lnTo>
                  <a:pt x="524002" y="101600"/>
                </a:lnTo>
                <a:lnTo>
                  <a:pt x="524002" y="154940"/>
                </a:lnTo>
                <a:lnTo>
                  <a:pt x="495681" y="187972"/>
                </a:lnTo>
                <a:lnTo>
                  <a:pt x="491236" y="187972"/>
                </a:lnTo>
                <a:lnTo>
                  <a:pt x="454025" y="165100"/>
                </a:lnTo>
                <a:lnTo>
                  <a:pt x="440309" y="137172"/>
                </a:lnTo>
                <a:lnTo>
                  <a:pt x="440563" y="132080"/>
                </a:lnTo>
                <a:lnTo>
                  <a:pt x="441833" y="128270"/>
                </a:lnTo>
                <a:lnTo>
                  <a:pt x="443230" y="123190"/>
                </a:lnTo>
                <a:lnTo>
                  <a:pt x="446151" y="118122"/>
                </a:lnTo>
                <a:lnTo>
                  <a:pt x="450596" y="114300"/>
                </a:lnTo>
                <a:lnTo>
                  <a:pt x="455168" y="109220"/>
                </a:lnTo>
                <a:lnTo>
                  <a:pt x="459613" y="106680"/>
                </a:lnTo>
                <a:lnTo>
                  <a:pt x="464058" y="105422"/>
                </a:lnTo>
                <a:lnTo>
                  <a:pt x="468630" y="102870"/>
                </a:lnTo>
                <a:lnTo>
                  <a:pt x="473202" y="102870"/>
                </a:lnTo>
                <a:lnTo>
                  <a:pt x="486918" y="106680"/>
                </a:lnTo>
                <a:lnTo>
                  <a:pt x="491490" y="110490"/>
                </a:lnTo>
                <a:lnTo>
                  <a:pt x="496189" y="113030"/>
                </a:lnTo>
                <a:lnTo>
                  <a:pt x="500888" y="116840"/>
                </a:lnTo>
                <a:lnTo>
                  <a:pt x="505587" y="121920"/>
                </a:lnTo>
                <a:lnTo>
                  <a:pt x="510032" y="127000"/>
                </a:lnTo>
                <a:lnTo>
                  <a:pt x="513715" y="130822"/>
                </a:lnTo>
                <a:lnTo>
                  <a:pt x="516763" y="135890"/>
                </a:lnTo>
                <a:lnTo>
                  <a:pt x="519811" y="139700"/>
                </a:lnTo>
                <a:lnTo>
                  <a:pt x="521843" y="144780"/>
                </a:lnTo>
                <a:lnTo>
                  <a:pt x="522986" y="149872"/>
                </a:lnTo>
                <a:lnTo>
                  <a:pt x="524002" y="154940"/>
                </a:lnTo>
                <a:lnTo>
                  <a:pt x="524002" y="101600"/>
                </a:lnTo>
                <a:lnTo>
                  <a:pt x="485902" y="78740"/>
                </a:lnTo>
                <a:lnTo>
                  <a:pt x="471297" y="77470"/>
                </a:lnTo>
                <a:lnTo>
                  <a:pt x="464058" y="78740"/>
                </a:lnTo>
                <a:lnTo>
                  <a:pt x="457073" y="82550"/>
                </a:lnTo>
                <a:lnTo>
                  <a:pt x="451751" y="85090"/>
                </a:lnTo>
                <a:lnTo>
                  <a:pt x="441274" y="92722"/>
                </a:lnTo>
                <a:lnTo>
                  <a:pt x="436118" y="97790"/>
                </a:lnTo>
                <a:lnTo>
                  <a:pt x="431139" y="102870"/>
                </a:lnTo>
                <a:lnTo>
                  <a:pt x="426872" y="109220"/>
                </a:lnTo>
                <a:lnTo>
                  <a:pt x="423329" y="114300"/>
                </a:lnTo>
                <a:lnTo>
                  <a:pt x="420497" y="120650"/>
                </a:lnTo>
                <a:lnTo>
                  <a:pt x="417322" y="128270"/>
                </a:lnTo>
                <a:lnTo>
                  <a:pt x="415798" y="135890"/>
                </a:lnTo>
                <a:lnTo>
                  <a:pt x="416306" y="143522"/>
                </a:lnTo>
                <a:lnTo>
                  <a:pt x="416687" y="151130"/>
                </a:lnTo>
                <a:lnTo>
                  <a:pt x="418846" y="158750"/>
                </a:lnTo>
                <a:lnTo>
                  <a:pt x="422910" y="166370"/>
                </a:lnTo>
                <a:lnTo>
                  <a:pt x="426186" y="172720"/>
                </a:lnTo>
                <a:lnTo>
                  <a:pt x="430110" y="177800"/>
                </a:lnTo>
                <a:lnTo>
                  <a:pt x="434657" y="184150"/>
                </a:lnTo>
                <a:lnTo>
                  <a:pt x="439801" y="189230"/>
                </a:lnTo>
                <a:lnTo>
                  <a:pt x="445744" y="194322"/>
                </a:lnTo>
                <a:lnTo>
                  <a:pt x="451624" y="199390"/>
                </a:lnTo>
                <a:lnTo>
                  <a:pt x="457415" y="204470"/>
                </a:lnTo>
                <a:lnTo>
                  <a:pt x="463169" y="207022"/>
                </a:lnTo>
                <a:lnTo>
                  <a:pt x="470789" y="212090"/>
                </a:lnTo>
                <a:lnTo>
                  <a:pt x="478155" y="213372"/>
                </a:lnTo>
                <a:lnTo>
                  <a:pt x="492760" y="214630"/>
                </a:lnTo>
                <a:lnTo>
                  <a:pt x="499999" y="212090"/>
                </a:lnTo>
                <a:lnTo>
                  <a:pt x="506984" y="209550"/>
                </a:lnTo>
                <a:lnTo>
                  <a:pt x="512305" y="205740"/>
                </a:lnTo>
                <a:lnTo>
                  <a:pt x="517626" y="203200"/>
                </a:lnTo>
                <a:lnTo>
                  <a:pt x="543814" y="171450"/>
                </a:lnTo>
                <a:lnTo>
                  <a:pt x="547116" y="163830"/>
                </a:lnTo>
                <a:lnTo>
                  <a:pt x="548513" y="156222"/>
                </a:lnTo>
                <a:close/>
              </a:path>
              <a:path w="953770" h="292100">
                <a:moveTo>
                  <a:pt x="640969" y="76200"/>
                </a:moveTo>
                <a:lnTo>
                  <a:pt x="640842" y="74930"/>
                </a:lnTo>
                <a:lnTo>
                  <a:pt x="640461" y="74930"/>
                </a:lnTo>
                <a:lnTo>
                  <a:pt x="640080" y="73672"/>
                </a:lnTo>
                <a:lnTo>
                  <a:pt x="639445" y="72390"/>
                </a:lnTo>
                <a:lnTo>
                  <a:pt x="637794" y="71120"/>
                </a:lnTo>
                <a:lnTo>
                  <a:pt x="636778" y="69850"/>
                </a:lnTo>
                <a:lnTo>
                  <a:pt x="635381" y="68580"/>
                </a:lnTo>
                <a:lnTo>
                  <a:pt x="632841" y="66040"/>
                </a:lnTo>
                <a:lnTo>
                  <a:pt x="630682" y="63500"/>
                </a:lnTo>
                <a:lnTo>
                  <a:pt x="625221" y="63500"/>
                </a:lnTo>
                <a:lnTo>
                  <a:pt x="589153" y="99072"/>
                </a:lnTo>
                <a:lnTo>
                  <a:pt x="588937" y="82550"/>
                </a:lnTo>
                <a:lnTo>
                  <a:pt x="588822" y="71120"/>
                </a:lnTo>
                <a:lnTo>
                  <a:pt x="588606" y="63500"/>
                </a:lnTo>
                <a:lnTo>
                  <a:pt x="588251" y="57150"/>
                </a:lnTo>
                <a:lnTo>
                  <a:pt x="586994" y="44450"/>
                </a:lnTo>
                <a:lnTo>
                  <a:pt x="585851" y="38100"/>
                </a:lnTo>
                <a:lnTo>
                  <a:pt x="583946" y="31750"/>
                </a:lnTo>
                <a:lnTo>
                  <a:pt x="582803" y="27940"/>
                </a:lnTo>
                <a:lnTo>
                  <a:pt x="580898" y="24130"/>
                </a:lnTo>
                <a:lnTo>
                  <a:pt x="576326" y="16522"/>
                </a:lnTo>
                <a:lnTo>
                  <a:pt x="573659" y="13970"/>
                </a:lnTo>
                <a:lnTo>
                  <a:pt x="570738" y="11430"/>
                </a:lnTo>
                <a:lnTo>
                  <a:pt x="567436" y="7620"/>
                </a:lnTo>
                <a:lnTo>
                  <a:pt x="563753" y="5080"/>
                </a:lnTo>
                <a:lnTo>
                  <a:pt x="555625" y="1270"/>
                </a:lnTo>
                <a:lnTo>
                  <a:pt x="551307" y="0"/>
                </a:lnTo>
                <a:lnTo>
                  <a:pt x="546862" y="1270"/>
                </a:lnTo>
                <a:lnTo>
                  <a:pt x="542417" y="1270"/>
                </a:lnTo>
                <a:lnTo>
                  <a:pt x="537845" y="2540"/>
                </a:lnTo>
                <a:lnTo>
                  <a:pt x="533146" y="5080"/>
                </a:lnTo>
                <a:lnTo>
                  <a:pt x="528447" y="6350"/>
                </a:lnTo>
                <a:lnTo>
                  <a:pt x="523748" y="10172"/>
                </a:lnTo>
                <a:lnTo>
                  <a:pt x="519049" y="15240"/>
                </a:lnTo>
                <a:lnTo>
                  <a:pt x="516001" y="17780"/>
                </a:lnTo>
                <a:lnTo>
                  <a:pt x="513461" y="21590"/>
                </a:lnTo>
                <a:lnTo>
                  <a:pt x="511175" y="24130"/>
                </a:lnTo>
                <a:lnTo>
                  <a:pt x="509016" y="27940"/>
                </a:lnTo>
                <a:lnTo>
                  <a:pt x="507238" y="31750"/>
                </a:lnTo>
                <a:lnTo>
                  <a:pt x="505714" y="34290"/>
                </a:lnTo>
                <a:lnTo>
                  <a:pt x="504317" y="36830"/>
                </a:lnTo>
                <a:lnTo>
                  <a:pt x="503174" y="40640"/>
                </a:lnTo>
                <a:lnTo>
                  <a:pt x="502539" y="41922"/>
                </a:lnTo>
                <a:lnTo>
                  <a:pt x="501777" y="44450"/>
                </a:lnTo>
                <a:lnTo>
                  <a:pt x="501396" y="46990"/>
                </a:lnTo>
                <a:lnTo>
                  <a:pt x="501396" y="49530"/>
                </a:lnTo>
                <a:lnTo>
                  <a:pt x="501650" y="50800"/>
                </a:lnTo>
                <a:lnTo>
                  <a:pt x="501777" y="50800"/>
                </a:lnTo>
                <a:lnTo>
                  <a:pt x="502031" y="52070"/>
                </a:lnTo>
                <a:lnTo>
                  <a:pt x="502793" y="53340"/>
                </a:lnTo>
                <a:lnTo>
                  <a:pt x="504698" y="55880"/>
                </a:lnTo>
                <a:lnTo>
                  <a:pt x="505587" y="55880"/>
                </a:lnTo>
                <a:lnTo>
                  <a:pt x="508254" y="59690"/>
                </a:lnTo>
                <a:lnTo>
                  <a:pt x="510794" y="60972"/>
                </a:lnTo>
                <a:lnTo>
                  <a:pt x="512064" y="62230"/>
                </a:lnTo>
                <a:lnTo>
                  <a:pt x="513080" y="63500"/>
                </a:lnTo>
                <a:lnTo>
                  <a:pt x="514731" y="63500"/>
                </a:lnTo>
                <a:lnTo>
                  <a:pt x="515493" y="64770"/>
                </a:lnTo>
                <a:lnTo>
                  <a:pt x="516636" y="64770"/>
                </a:lnTo>
                <a:lnTo>
                  <a:pt x="517144" y="63500"/>
                </a:lnTo>
                <a:lnTo>
                  <a:pt x="518160" y="63500"/>
                </a:lnTo>
                <a:lnTo>
                  <a:pt x="518668" y="62230"/>
                </a:lnTo>
                <a:lnTo>
                  <a:pt x="518922" y="59690"/>
                </a:lnTo>
                <a:lnTo>
                  <a:pt x="519303" y="58420"/>
                </a:lnTo>
                <a:lnTo>
                  <a:pt x="527431" y="40640"/>
                </a:lnTo>
                <a:lnTo>
                  <a:pt x="530098" y="36830"/>
                </a:lnTo>
                <a:lnTo>
                  <a:pt x="532130" y="35572"/>
                </a:lnTo>
                <a:lnTo>
                  <a:pt x="534035" y="34290"/>
                </a:lnTo>
                <a:lnTo>
                  <a:pt x="538099" y="31750"/>
                </a:lnTo>
                <a:lnTo>
                  <a:pt x="545973" y="31750"/>
                </a:lnTo>
                <a:lnTo>
                  <a:pt x="549783" y="34290"/>
                </a:lnTo>
                <a:lnTo>
                  <a:pt x="551434" y="35572"/>
                </a:lnTo>
                <a:lnTo>
                  <a:pt x="552958" y="36830"/>
                </a:lnTo>
                <a:lnTo>
                  <a:pt x="554736" y="38100"/>
                </a:lnTo>
                <a:lnTo>
                  <a:pt x="557784" y="43180"/>
                </a:lnTo>
                <a:lnTo>
                  <a:pt x="559181" y="44450"/>
                </a:lnTo>
                <a:lnTo>
                  <a:pt x="560451" y="48272"/>
                </a:lnTo>
                <a:lnTo>
                  <a:pt x="565886" y="78740"/>
                </a:lnTo>
                <a:lnTo>
                  <a:pt x="567182" y="115570"/>
                </a:lnTo>
                <a:lnTo>
                  <a:pt x="570738" y="124472"/>
                </a:lnTo>
                <a:lnTo>
                  <a:pt x="571627" y="125730"/>
                </a:lnTo>
                <a:lnTo>
                  <a:pt x="572897" y="127000"/>
                </a:lnTo>
                <a:lnTo>
                  <a:pt x="576072" y="130822"/>
                </a:lnTo>
                <a:lnTo>
                  <a:pt x="577469" y="132080"/>
                </a:lnTo>
                <a:lnTo>
                  <a:pt x="578739" y="132080"/>
                </a:lnTo>
                <a:lnTo>
                  <a:pt x="580009" y="133350"/>
                </a:lnTo>
                <a:lnTo>
                  <a:pt x="584962" y="133350"/>
                </a:lnTo>
                <a:lnTo>
                  <a:pt x="585978" y="132080"/>
                </a:lnTo>
                <a:lnTo>
                  <a:pt x="586867" y="132080"/>
                </a:lnTo>
                <a:lnTo>
                  <a:pt x="620039" y="99072"/>
                </a:lnTo>
                <a:lnTo>
                  <a:pt x="640461" y="78740"/>
                </a:lnTo>
                <a:lnTo>
                  <a:pt x="640969" y="76200"/>
                </a:lnTo>
                <a:close/>
              </a:path>
              <a:path w="953770" h="292100">
                <a:moveTo>
                  <a:pt x="804291" y="246253"/>
                </a:moveTo>
                <a:lnTo>
                  <a:pt x="804037" y="244983"/>
                </a:lnTo>
                <a:lnTo>
                  <a:pt x="803275" y="243713"/>
                </a:lnTo>
                <a:lnTo>
                  <a:pt x="802640" y="242443"/>
                </a:lnTo>
                <a:lnTo>
                  <a:pt x="801878" y="241173"/>
                </a:lnTo>
                <a:lnTo>
                  <a:pt x="799846" y="239903"/>
                </a:lnTo>
                <a:lnTo>
                  <a:pt x="798449" y="238633"/>
                </a:lnTo>
                <a:lnTo>
                  <a:pt x="797052" y="236093"/>
                </a:lnTo>
                <a:lnTo>
                  <a:pt x="794766" y="234823"/>
                </a:lnTo>
                <a:lnTo>
                  <a:pt x="793623" y="233553"/>
                </a:lnTo>
                <a:lnTo>
                  <a:pt x="792734" y="233553"/>
                </a:lnTo>
                <a:lnTo>
                  <a:pt x="791972" y="232283"/>
                </a:lnTo>
                <a:lnTo>
                  <a:pt x="788670" y="232283"/>
                </a:lnTo>
                <a:lnTo>
                  <a:pt x="759714" y="261493"/>
                </a:lnTo>
                <a:lnTo>
                  <a:pt x="686308" y="187833"/>
                </a:lnTo>
                <a:lnTo>
                  <a:pt x="683641" y="187833"/>
                </a:lnTo>
                <a:lnTo>
                  <a:pt x="682752" y="189103"/>
                </a:lnTo>
                <a:lnTo>
                  <a:pt x="681736" y="189103"/>
                </a:lnTo>
                <a:lnTo>
                  <a:pt x="680593" y="190373"/>
                </a:lnTo>
                <a:lnTo>
                  <a:pt x="678053" y="191643"/>
                </a:lnTo>
                <a:lnTo>
                  <a:pt x="674624" y="195453"/>
                </a:lnTo>
                <a:lnTo>
                  <a:pt x="672846" y="196723"/>
                </a:lnTo>
                <a:lnTo>
                  <a:pt x="671449" y="197993"/>
                </a:lnTo>
                <a:lnTo>
                  <a:pt x="670433" y="200533"/>
                </a:lnTo>
                <a:lnTo>
                  <a:pt x="669417" y="200533"/>
                </a:lnTo>
                <a:lnTo>
                  <a:pt x="668655" y="201803"/>
                </a:lnTo>
                <a:lnTo>
                  <a:pt x="667639" y="204343"/>
                </a:lnTo>
                <a:lnTo>
                  <a:pt x="667639" y="206883"/>
                </a:lnTo>
                <a:lnTo>
                  <a:pt x="667893" y="206883"/>
                </a:lnTo>
                <a:lnTo>
                  <a:pt x="752602" y="291973"/>
                </a:lnTo>
                <a:lnTo>
                  <a:pt x="760349" y="291973"/>
                </a:lnTo>
                <a:lnTo>
                  <a:pt x="790727" y="261493"/>
                </a:lnTo>
                <a:lnTo>
                  <a:pt x="803402" y="248793"/>
                </a:lnTo>
                <a:lnTo>
                  <a:pt x="803783" y="247523"/>
                </a:lnTo>
                <a:lnTo>
                  <a:pt x="804037" y="247523"/>
                </a:lnTo>
                <a:lnTo>
                  <a:pt x="804291" y="246253"/>
                </a:lnTo>
                <a:close/>
              </a:path>
              <a:path w="953770" h="292100">
                <a:moveTo>
                  <a:pt x="874255" y="163703"/>
                </a:moveTo>
                <a:lnTo>
                  <a:pt x="863663" y="126873"/>
                </a:lnTo>
                <a:lnTo>
                  <a:pt x="859675" y="120523"/>
                </a:lnTo>
                <a:lnTo>
                  <a:pt x="855040" y="115443"/>
                </a:lnTo>
                <a:lnTo>
                  <a:pt x="850811" y="110363"/>
                </a:lnTo>
                <a:lnTo>
                  <a:pt x="849757" y="109093"/>
                </a:lnTo>
                <a:lnTo>
                  <a:pt x="849757" y="162433"/>
                </a:lnTo>
                <a:lnTo>
                  <a:pt x="839343" y="185293"/>
                </a:lnTo>
                <a:lnTo>
                  <a:pt x="834898" y="190373"/>
                </a:lnTo>
                <a:lnTo>
                  <a:pt x="830326" y="192913"/>
                </a:lnTo>
                <a:lnTo>
                  <a:pt x="816864" y="196723"/>
                </a:lnTo>
                <a:lnTo>
                  <a:pt x="807720" y="194183"/>
                </a:lnTo>
                <a:lnTo>
                  <a:pt x="803148" y="191643"/>
                </a:lnTo>
                <a:lnTo>
                  <a:pt x="798449" y="189103"/>
                </a:lnTo>
                <a:lnTo>
                  <a:pt x="793750" y="185293"/>
                </a:lnTo>
                <a:lnTo>
                  <a:pt x="788924" y="181483"/>
                </a:lnTo>
                <a:lnTo>
                  <a:pt x="779780" y="172593"/>
                </a:lnTo>
                <a:lnTo>
                  <a:pt x="776097" y="167513"/>
                </a:lnTo>
                <a:lnTo>
                  <a:pt x="770001" y="158623"/>
                </a:lnTo>
                <a:lnTo>
                  <a:pt x="768096" y="154813"/>
                </a:lnTo>
                <a:lnTo>
                  <a:pt x="766064" y="144653"/>
                </a:lnTo>
                <a:lnTo>
                  <a:pt x="766318" y="139573"/>
                </a:lnTo>
                <a:lnTo>
                  <a:pt x="767588" y="135763"/>
                </a:lnTo>
                <a:lnTo>
                  <a:pt x="768985" y="130683"/>
                </a:lnTo>
                <a:lnTo>
                  <a:pt x="771906" y="125603"/>
                </a:lnTo>
                <a:lnTo>
                  <a:pt x="776351" y="121793"/>
                </a:lnTo>
                <a:lnTo>
                  <a:pt x="780796" y="116713"/>
                </a:lnTo>
                <a:lnTo>
                  <a:pt x="785368" y="114173"/>
                </a:lnTo>
                <a:lnTo>
                  <a:pt x="798830" y="110363"/>
                </a:lnTo>
                <a:lnTo>
                  <a:pt x="812673" y="114173"/>
                </a:lnTo>
                <a:lnTo>
                  <a:pt x="817245" y="117983"/>
                </a:lnTo>
                <a:lnTo>
                  <a:pt x="821944" y="120523"/>
                </a:lnTo>
                <a:lnTo>
                  <a:pt x="826643" y="124333"/>
                </a:lnTo>
                <a:lnTo>
                  <a:pt x="831342" y="129413"/>
                </a:lnTo>
                <a:lnTo>
                  <a:pt x="835787" y="134493"/>
                </a:lnTo>
                <a:lnTo>
                  <a:pt x="839470" y="138303"/>
                </a:lnTo>
                <a:lnTo>
                  <a:pt x="845566" y="148463"/>
                </a:lnTo>
                <a:lnTo>
                  <a:pt x="847598" y="152273"/>
                </a:lnTo>
                <a:lnTo>
                  <a:pt x="848614" y="157353"/>
                </a:lnTo>
                <a:lnTo>
                  <a:pt x="849757" y="162433"/>
                </a:lnTo>
                <a:lnTo>
                  <a:pt x="849757" y="109093"/>
                </a:lnTo>
                <a:lnTo>
                  <a:pt x="838047" y="98933"/>
                </a:lnTo>
                <a:lnTo>
                  <a:pt x="826643" y="91313"/>
                </a:lnTo>
                <a:lnTo>
                  <a:pt x="819023" y="87503"/>
                </a:lnTo>
                <a:lnTo>
                  <a:pt x="811657" y="86233"/>
                </a:lnTo>
                <a:lnTo>
                  <a:pt x="797052" y="84963"/>
                </a:lnTo>
                <a:lnTo>
                  <a:pt x="789813" y="86233"/>
                </a:lnTo>
                <a:lnTo>
                  <a:pt x="782828" y="90043"/>
                </a:lnTo>
                <a:lnTo>
                  <a:pt x="777506" y="92583"/>
                </a:lnTo>
                <a:lnTo>
                  <a:pt x="767029" y="100203"/>
                </a:lnTo>
                <a:lnTo>
                  <a:pt x="761873" y="105283"/>
                </a:lnTo>
                <a:lnTo>
                  <a:pt x="756894" y="111633"/>
                </a:lnTo>
                <a:lnTo>
                  <a:pt x="752627" y="116713"/>
                </a:lnTo>
                <a:lnTo>
                  <a:pt x="749084" y="121793"/>
                </a:lnTo>
                <a:lnTo>
                  <a:pt x="746252" y="128143"/>
                </a:lnTo>
                <a:lnTo>
                  <a:pt x="742950" y="135763"/>
                </a:lnTo>
                <a:lnTo>
                  <a:pt x="741553" y="143383"/>
                </a:lnTo>
                <a:lnTo>
                  <a:pt x="742061" y="151003"/>
                </a:lnTo>
                <a:lnTo>
                  <a:pt x="742442" y="158623"/>
                </a:lnTo>
                <a:lnTo>
                  <a:pt x="744601" y="166243"/>
                </a:lnTo>
                <a:lnTo>
                  <a:pt x="748665" y="173863"/>
                </a:lnTo>
                <a:lnTo>
                  <a:pt x="751941" y="180213"/>
                </a:lnTo>
                <a:lnTo>
                  <a:pt x="755865" y="185293"/>
                </a:lnTo>
                <a:lnTo>
                  <a:pt x="760412" y="191643"/>
                </a:lnTo>
                <a:lnTo>
                  <a:pt x="765556" y="196723"/>
                </a:lnTo>
                <a:lnTo>
                  <a:pt x="771499" y="201803"/>
                </a:lnTo>
                <a:lnTo>
                  <a:pt x="777379" y="206883"/>
                </a:lnTo>
                <a:lnTo>
                  <a:pt x="783170" y="211963"/>
                </a:lnTo>
                <a:lnTo>
                  <a:pt x="788924" y="214503"/>
                </a:lnTo>
                <a:lnTo>
                  <a:pt x="796544" y="219583"/>
                </a:lnTo>
                <a:lnTo>
                  <a:pt x="811276" y="222123"/>
                </a:lnTo>
                <a:lnTo>
                  <a:pt x="818515" y="222123"/>
                </a:lnTo>
                <a:lnTo>
                  <a:pt x="853948" y="200533"/>
                </a:lnTo>
                <a:lnTo>
                  <a:pt x="872871" y="171323"/>
                </a:lnTo>
                <a:lnTo>
                  <a:pt x="874255" y="163703"/>
                </a:lnTo>
                <a:close/>
              </a:path>
              <a:path w="953770" h="292100">
                <a:moveTo>
                  <a:pt x="953389" y="82423"/>
                </a:moveTo>
                <a:lnTo>
                  <a:pt x="952881" y="77343"/>
                </a:lnTo>
                <a:lnTo>
                  <a:pt x="951547" y="73533"/>
                </a:lnTo>
                <a:lnTo>
                  <a:pt x="949325" y="67183"/>
                </a:lnTo>
                <a:lnTo>
                  <a:pt x="925957" y="48133"/>
                </a:lnTo>
                <a:lnTo>
                  <a:pt x="918705" y="48133"/>
                </a:lnTo>
                <a:lnTo>
                  <a:pt x="915035" y="49403"/>
                </a:lnTo>
                <a:lnTo>
                  <a:pt x="911225" y="50673"/>
                </a:lnTo>
                <a:lnTo>
                  <a:pt x="903859" y="53213"/>
                </a:lnTo>
                <a:lnTo>
                  <a:pt x="900303" y="57023"/>
                </a:lnTo>
                <a:lnTo>
                  <a:pt x="900049" y="55753"/>
                </a:lnTo>
                <a:lnTo>
                  <a:pt x="905002" y="39243"/>
                </a:lnTo>
                <a:lnTo>
                  <a:pt x="904595" y="36703"/>
                </a:lnTo>
                <a:lnTo>
                  <a:pt x="903986" y="32893"/>
                </a:lnTo>
                <a:lnTo>
                  <a:pt x="879221" y="8763"/>
                </a:lnTo>
                <a:lnTo>
                  <a:pt x="866648" y="8763"/>
                </a:lnTo>
                <a:lnTo>
                  <a:pt x="862330" y="10033"/>
                </a:lnTo>
                <a:lnTo>
                  <a:pt x="853440" y="15113"/>
                </a:lnTo>
                <a:lnTo>
                  <a:pt x="849122" y="18923"/>
                </a:lnTo>
                <a:lnTo>
                  <a:pt x="841375" y="26543"/>
                </a:lnTo>
                <a:lnTo>
                  <a:pt x="838454" y="29083"/>
                </a:lnTo>
                <a:lnTo>
                  <a:pt x="833882" y="36703"/>
                </a:lnTo>
                <a:lnTo>
                  <a:pt x="832104" y="39243"/>
                </a:lnTo>
                <a:lnTo>
                  <a:pt x="830707" y="43053"/>
                </a:lnTo>
                <a:lnTo>
                  <a:pt x="829437" y="45593"/>
                </a:lnTo>
                <a:lnTo>
                  <a:pt x="828421" y="48133"/>
                </a:lnTo>
                <a:lnTo>
                  <a:pt x="827913" y="50673"/>
                </a:lnTo>
                <a:lnTo>
                  <a:pt x="827278" y="53213"/>
                </a:lnTo>
                <a:lnTo>
                  <a:pt x="827024" y="54483"/>
                </a:lnTo>
                <a:lnTo>
                  <a:pt x="827151" y="58293"/>
                </a:lnTo>
                <a:lnTo>
                  <a:pt x="827659" y="59563"/>
                </a:lnTo>
                <a:lnTo>
                  <a:pt x="828421" y="60833"/>
                </a:lnTo>
                <a:lnTo>
                  <a:pt x="828929" y="60833"/>
                </a:lnTo>
                <a:lnTo>
                  <a:pt x="829691" y="62103"/>
                </a:lnTo>
                <a:lnTo>
                  <a:pt x="830326" y="63373"/>
                </a:lnTo>
                <a:lnTo>
                  <a:pt x="831342" y="63373"/>
                </a:lnTo>
                <a:lnTo>
                  <a:pt x="832485" y="64643"/>
                </a:lnTo>
                <a:lnTo>
                  <a:pt x="833882" y="65913"/>
                </a:lnTo>
                <a:lnTo>
                  <a:pt x="835025" y="67183"/>
                </a:lnTo>
                <a:lnTo>
                  <a:pt x="837057" y="69723"/>
                </a:lnTo>
                <a:lnTo>
                  <a:pt x="840994" y="69723"/>
                </a:lnTo>
                <a:lnTo>
                  <a:pt x="841883" y="68453"/>
                </a:lnTo>
                <a:lnTo>
                  <a:pt x="842899" y="65913"/>
                </a:lnTo>
                <a:lnTo>
                  <a:pt x="843280" y="63373"/>
                </a:lnTo>
                <a:lnTo>
                  <a:pt x="843915" y="60833"/>
                </a:lnTo>
                <a:lnTo>
                  <a:pt x="844804" y="59563"/>
                </a:lnTo>
                <a:lnTo>
                  <a:pt x="845693" y="55753"/>
                </a:lnTo>
                <a:lnTo>
                  <a:pt x="846836" y="53213"/>
                </a:lnTo>
                <a:lnTo>
                  <a:pt x="849630" y="48133"/>
                </a:lnTo>
                <a:lnTo>
                  <a:pt x="851535" y="45593"/>
                </a:lnTo>
                <a:lnTo>
                  <a:pt x="856107" y="40513"/>
                </a:lnTo>
                <a:lnTo>
                  <a:pt x="862584" y="36703"/>
                </a:lnTo>
                <a:lnTo>
                  <a:pt x="870712" y="36703"/>
                </a:lnTo>
                <a:lnTo>
                  <a:pt x="883158" y="54483"/>
                </a:lnTo>
                <a:lnTo>
                  <a:pt x="882777" y="58293"/>
                </a:lnTo>
                <a:lnTo>
                  <a:pt x="865759" y="79883"/>
                </a:lnTo>
                <a:lnTo>
                  <a:pt x="865378" y="81153"/>
                </a:lnTo>
                <a:lnTo>
                  <a:pt x="865124" y="81153"/>
                </a:lnTo>
                <a:lnTo>
                  <a:pt x="865124" y="83693"/>
                </a:lnTo>
                <a:lnTo>
                  <a:pt x="865378" y="83693"/>
                </a:lnTo>
                <a:lnTo>
                  <a:pt x="865886" y="84963"/>
                </a:lnTo>
                <a:lnTo>
                  <a:pt x="866521" y="86233"/>
                </a:lnTo>
                <a:lnTo>
                  <a:pt x="867283" y="86233"/>
                </a:lnTo>
                <a:lnTo>
                  <a:pt x="868426" y="87503"/>
                </a:lnTo>
                <a:lnTo>
                  <a:pt x="871207" y="91313"/>
                </a:lnTo>
                <a:lnTo>
                  <a:pt x="873379" y="92583"/>
                </a:lnTo>
                <a:lnTo>
                  <a:pt x="874522" y="93853"/>
                </a:lnTo>
                <a:lnTo>
                  <a:pt x="875411" y="93853"/>
                </a:lnTo>
                <a:lnTo>
                  <a:pt x="876935" y="95123"/>
                </a:lnTo>
                <a:lnTo>
                  <a:pt x="877697" y="95123"/>
                </a:lnTo>
                <a:lnTo>
                  <a:pt x="878205" y="93853"/>
                </a:lnTo>
                <a:lnTo>
                  <a:pt x="878827" y="93853"/>
                </a:lnTo>
                <a:lnTo>
                  <a:pt x="887857" y="84963"/>
                </a:lnTo>
                <a:lnTo>
                  <a:pt x="891159" y="82423"/>
                </a:lnTo>
                <a:lnTo>
                  <a:pt x="894334" y="78613"/>
                </a:lnTo>
                <a:lnTo>
                  <a:pt x="897509" y="77343"/>
                </a:lnTo>
                <a:lnTo>
                  <a:pt x="900557" y="76073"/>
                </a:lnTo>
                <a:lnTo>
                  <a:pt x="903478" y="74803"/>
                </a:lnTo>
                <a:lnTo>
                  <a:pt x="909053" y="73533"/>
                </a:lnTo>
                <a:lnTo>
                  <a:pt x="911733" y="73533"/>
                </a:lnTo>
                <a:lnTo>
                  <a:pt x="916813" y="76073"/>
                </a:lnTo>
                <a:lnTo>
                  <a:pt x="919099" y="77343"/>
                </a:lnTo>
                <a:lnTo>
                  <a:pt x="923036" y="81153"/>
                </a:lnTo>
                <a:lnTo>
                  <a:pt x="924433" y="83693"/>
                </a:lnTo>
                <a:lnTo>
                  <a:pt x="925322" y="84963"/>
                </a:lnTo>
                <a:lnTo>
                  <a:pt x="926211" y="87503"/>
                </a:lnTo>
                <a:lnTo>
                  <a:pt x="926579" y="90043"/>
                </a:lnTo>
                <a:lnTo>
                  <a:pt x="926211" y="92583"/>
                </a:lnTo>
                <a:lnTo>
                  <a:pt x="925957" y="95123"/>
                </a:lnTo>
                <a:lnTo>
                  <a:pt x="925182" y="97663"/>
                </a:lnTo>
                <a:lnTo>
                  <a:pt x="923798" y="100203"/>
                </a:lnTo>
                <a:lnTo>
                  <a:pt x="922528" y="102743"/>
                </a:lnTo>
                <a:lnTo>
                  <a:pt x="920496" y="105283"/>
                </a:lnTo>
                <a:lnTo>
                  <a:pt x="914908" y="110363"/>
                </a:lnTo>
                <a:lnTo>
                  <a:pt x="911860" y="112903"/>
                </a:lnTo>
                <a:lnTo>
                  <a:pt x="908939" y="115443"/>
                </a:lnTo>
                <a:lnTo>
                  <a:pt x="905878" y="116713"/>
                </a:lnTo>
                <a:lnTo>
                  <a:pt x="903097" y="117983"/>
                </a:lnTo>
                <a:lnTo>
                  <a:pt x="900684" y="119253"/>
                </a:lnTo>
                <a:lnTo>
                  <a:pt x="898131" y="120523"/>
                </a:lnTo>
                <a:lnTo>
                  <a:pt x="895985" y="120523"/>
                </a:lnTo>
                <a:lnTo>
                  <a:pt x="892429" y="121793"/>
                </a:lnTo>
                <a:lnTo>
                  <a:pt x="891286" y="123063"/>
                </a:lnTo>
                <a:lnTo>
                  <a:pt x="890905" y="123063"/>
                </a:lnTo>
                <a:lnTo>
                  <a:pt x="890130" y="124333"/>
                </a:lnTo>
                <a:lnTo>
                  <a:pt x="890003" y="124333"/>
                </a:lnTo>
                <a:lnTo>
                  <a:pt x="890524" y="125603"/>
                </a:lnTo>
                <a:lnTo>
                  <a:pt x="890905" y="126873"/>
                </a:lnTo>
                <a:lnTo>
                  <a:pt x="892302" y="129413"/>
                </a:lnTo>
                <a:lnTo>
                  <a:pt x="894588" y="130683"/>
                </a:lnTo>
                <a:lnTo>
                  <a:pt x="897128" y="133223"/>
                </a:lnTo>
                <a:lnTo>
                  <a:pt x="899160" y="135763"/>
                </a:lnTo>
                <a:lnTo>
                  <a:pt x="900049" y="135763"/>
                </a:lnTo>
                <a:lnTo>
                  <a:pt x="900811" y="137033"/>
                </a:lnTo>
                <a:lnTo>
                  <a:pt x="903097" y="137033"/>
                </a:lnTo>
                <a:lnTo>
                  <a:pt x="903732" y="138303"/>
                </a:lnTo>
                <a:lnTo>
                  <a:pt x="905256" y="138303"/>
                </a:lnTo>
                <a:lnTo>
                  <a:pt x="907529" y="137033"/>
                </a:lnTo>
                <a:lnTo>
                  <a:pt x="909574" y="137033"/>
                </a:lnTo>
                <a:lnTo>
                  <a:pt x="911606" y="135763"/>
                </a:lnTo>
                <a:lnTo>
                  <a:pt x="914006" y="135763"/>
                </a:lnTo>
                <a:lnTo>
                  <a:pt x="916686" y="133223"/>
                </a:lnTo>
                <a:lnTo>
                  <a:pt x="919480" y="131953"/>
                </a:lnTo>
                <a:lnTo>
                  <a:pt x="947039" y="104013"/>
                </a:lnTo>
                <a:lnTo>
                  <a:pt x="950087" y="98933"/>
                </a:lnTo>
                <a:lnTo>
                  <a:pt x="951979" y="92583"/>
                </a:lnTo>
                <a:lnTo>
                  <a:pt x="952754" y="87503"/>
                </a:lnTo>
                <a:lnTo>
                  <a:pt x="953389" y="824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object 188">
            <a:extLst>
              <a:ext uri="{FF2B5EF4-FFF2-40B4-BE49-F238E27FC236}">
                <a16:creationId xmlns:a16="http://schemas.microsoft.com/office/drawing/2014/main" id="{653ADA88-CD8B-8465-9281-70757D7D3EEC}"/>
              </a:ext>
            </a:extLst>
          </p:cNvPr>
          <p:cNvSpPr txBox="1"/>
          <p:nvPr/>
        </p:nvSpPr>
        <p:spPr>
          <a:xfrm>
            <a:off x="7072185" y="4257293"/>
            <a:ext cx="860616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435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Post</a:t>
            </a:r>
            <a:r>
              <a:rPr sz="1800" b="1" spc="-65" dirty="0">
                <a:latin typeface="Calibri"/>
                <a:cs typeface="Calibri"/>
              </a:rPr>
              <a:t> </a:t>
            </a:r>
            <a:r>
              <a:rPr sz="1800" b="1" spc="-25" dirty="0">
                <a:latin typeface="Calibri"/>
                <a:cs typeface="Calibri"/>
              </a:rPr>
              <a:t>16</a:t>
            </a:r>
            <a:endParaRPr sz="18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sz="1200" b="1" spc="-10" dirty="0" err="1">
                <a:latin typeface="Calibri"/>
                <a:cs typeface="Calibri"/>
              </a:rPr>
              <a:t>Desti</a:t>
            </a:r>
            <a:r>
              <a:rPr lang="en-GB" sz="1200" b="1" spc="-10" dirty="0">
                <a:latin typeface="Calibri"/>
                <a:cs typeface="Calibri"/>
              </a:rPr>
              <a:t>nations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2" name="object 115">
            <a:extLst>
              <a:ext uri="{FF2B5EF4-FFF2-40B4-BE49-F238E27FC236}">
                <a16:creationId xmlns:a16="http://schemas.microsoft.com/office/drawing/2014/main" id="{6B627F22-4B8D-73E3-4815-0AE72C527C26}"/>
              </a:ext>
            </a:extLst>
          </p:cNvPr>
          <p:cNvSpPr txBox="1"/>
          <p:nvPr/>
        </p:nvSpPr>
        <p:spPr>
          <a:xfrm>
            <a:off x="1517650" y="3388233"/>
            <a:ext cx="1116965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latin typeface="Calibri"/>
                <a:cs typeface="Calibri"/>
              </a:rPr>
              <a:t>AC</a:t>
            </a:r>
            <a:r>
              <a:rPr lang="en-GB" sz="1000" b="1" spc="-10" dirty="0">
                <a:latin typeface="Calibri"/>
                <a:cs typeface="Calibri"/>
              </a:rPr>
              <a:t> </a:t>
            </a:r>
            <a:r>
              <a:rPr sz="1000" b="1" spc="-10" dirty="0">
                <a:latin typeface="Calibri"/>
                <a:cs typeface="Calibri"/>
              </a:rPr>
              <a:t>2.2</a:t>
            </a:r>
            <a:r>
              <a:rPr lang="en-GB" sz="1000" b="1" spc="-10" dirty="0">
                <a:latin typeface="Calibri"/>
                <a:cs typeface="Calibri"/>
              </a:rPr>
              <a:t>.2</a:t>
            </a:r>
            <a:endParaRPr sz="1000" dirty="0">
              <a:latin typeface="Calibri"/>
              <a:cs typeface="Calibri"/>
            </a:endParaRPr>
          </a:p>
          <a:p>
            <a:pPr marL="12700" marR="5080" indent="59055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How to plan</a:t>
            </a:r>
          </a:p>
          <a:p>
            <a:pPr marL="12700" marR="5080" indent="59055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production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33" name="object 114">
            <a:extLst>
              <a:ext uri="{FF2B5EF4-FFF2-40B4-BE49-F238E27FC236}">
                <a16:creationId xmlns:a16="http://schemas.microsoft.com/office/drawing/2014/main" id="{507E0E59-9137-E73D-2C6E-EA09594D29A5}"/>
              </a:ext>
            </a:extLst>
          </p:cNvPr>
          <p:cNvSpPr txBox="1"/>
          <p:nvPr/>
        </p:nvSpPr>
        <p:spPr>
          <a:xfrm>
            <a:off x="152781" y="3901245"/>
            <a:ext cx="915035" cy="78162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latin typeface="Calibri"/>
                <a:cs typeface="Calibri"/>
              </a:rPr>
              <a:t>AC</a:t>
            </a:r>
            <a:r>
              <a:rPr lang="en-GB" sz="1000" b="1" spc="-10" dirty="0">
                <a:latin typeface="Calibri"/>
                <a:cs typeface="Calibri"/>
              </a:rPr>
              <a:t> </a:t>
            </a:r>
            <a:r>
              <a:rPr sz="1000" b="1" spc="-10" dirty="0">
                <a:latin typeface="Calibri"/>
                <a:cs typeface="Calibri"/>
              </a:rPr>
              <a:t>2.</a:t>
            </a:r>
            <a:r>
              <a:rPr lang="en-GB" sz="1000" b="1" spc="-10" dirty="0">
                <a:latin typeface="Calibri"/>
                <a:cs typeface="Calibri"/>
              </a:rPr>
              <a:t>2.</a:t>
            </a:r>
            <a:r>
              <a:rPr sz="1000" b="1" spc="-10" dirty="0">
                <a:latin typeface="Calibri"/>
                <a:cs typeface="Calibri"/>
              </a:rPr>
              <a:t>1</a:t>
            </a:r>
            <a:endParaRPr sz="1000" dirty="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Factors </a:t>
            </a: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affecting</a:t>
            </a: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menu </a:t>
            </a: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planning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36" name="object 116">
            <a:extLst>
              <a:ext uri="{FF2B5EF4-FFF2-40B4-BE49-F238E27FC236}">
                <a16:creationId xmlns:a16="http://schemas.microsoft.com/office/drawing/2014/main" id="{3DFD3C2C-9106-A149-DAEA-EDBD9EA87E20}"/>
              </a:ext>
            </a:extLst>
          </p:cNvPr>
          <p:cNvSpPr txBox="1"/>
          <p:nvPr/>
        </p:nvSpPr>
        <p:spPr>
          <a:xfrm>
            <a:off x="162255" y="6710552"/>
            <a:ext cx="155892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latin typeface="Calibri"/>
                <a:cs typeface="Calibri"/>
              </a:rPr>
              <a:t>AC</a:t>
            </a:r>
            <a:r>
              <a:rPr lang="en-GB" sz="1000" b="1" spc="-10" dirty="0">
                <a:latin typeface="Calibri"/>
                <a:cs typeface="Calibri"/>
              </a:rPr>
              <a:t> 2.1.2</a:t>
            </a:r>
            <a:endParaRPr sz="1000" dirty="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How </a:t>
            </a:r>
            <a:r>
              <a:rPr sz="1000" dirty="0">
                <a:latin typeface="Calibri"/>
                <a:cs typeface="Calibri"/>
              </a:rPr>
              <a:t>cooking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methods </a:t>
            </a:r>
            <a:endParaRPr lang="en-GB" sz="1000" spc="-10" dirty="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1000" dirty="0">
                <a:latin typeface="Calibri"/>
                <a:cs typeface="Calibri"/>
              </a:rPr>
              <a:t>impact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on</a:t>
            </a:r>
            <a:r>
              <a:rPr sz="1000" spc="-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nutritional </a:t>
            </a:r>
            <a:r>
              <a:rPr sz="1000" spc="-20" dirty="0">
                <a:latin typeface="Calibri"/>
                <a:cs typeface="Calibri"/>
              </a:rPr>
              <a:t>value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52" name="object 107">
            <a:extLst>
              <a:ext uri="{FF2B5EF4-FFF2-40B4-BE49-F238E27FC236}">
                <a16:creationId xmlns:a16="http://schemas.microsoft.com/office/drawing/2014/main" id="{AFF8E5D8-0E20-9DCB-16F3-CA718CFF2A6C}"/>
              </a:ext>
            </a:extLst>
          </p:cNvPr>
          <p:cNvSpPr txBox="1"/>
          <p:nvPr/>
        </p:nvSpPr>
        <p:spPr>
          <a:xfrm>
            <a:off x="2726364" y="5765027"/>
            <a:ext cx="58795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latin typeface="Calibri"/>
                <a:cs typeface="Calibri"/>
              </a:rPr>
              <a:t>AC</a:t>
            </a:r>
            <a:r>
              <a:rPr lang="en-GB" sz="1000" b="1" spc="-10" dirty="0">
                <a:latin typeface="Calibri"/>
                <a:cs typeface="Calibri"/>
              </a:rPr>
              <a:t> 2.1</a:t>
            </a:r>
            <a:r>
              <a:rPr sz="1000" b="1" spc="-10" dirty="0">
                <a:latin typeface="Calibri"/>
                <a:cs typeface="Calibri"/>
              </a:rPr>
              <a:t>.1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53" name="object 108">
            <a:extLst>
              <a:ext uri="{FF2B5EF4-FFF2-40B4-BE49-F238E27FC236}">
                <a16:creationId xmlns:a16="http://schemas.microsoft.com/office/drawing/2014/main" id="{14B9E055-89CF-FF8A-FABD-65144B896072}"/>
              </a:ext>
            </a:extLst>
          </p:cNvPr>
          <p:cNvSpPr txBox="1"/>
          <p:nvPr/>
        </p:nvSpPr>
        <p:spPr>
          <a:xfrm>
            <a:off x="2512966" y="5874200"/>
            <a:ext cx="981075" cy="49949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en-GB" sz="1000" dirty="0">
                <a:latin typeface="Calibri"/>
                <a:cs typeface="Calibri"/>
              </a:rPr>
              <a:t>Understand the </a:t>
            </a:r>
          </a:p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en-GB" sz="1000" dirty="0">
                <a:latin typeface="Calibri"/>
                <a:cs typeface="Calibri"/>
              </a:rPr>
              <a:t>Importance of</a:t>
            </a:r>
          </a:p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en-GB" sz="1000" dirty="0">
                <a:latin typeface="Calibri"/>
                <a:cs typeface="Calibri"/>
              </a:rPr>
              <a:t>nutrition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54" name="object 80">
            <a:extLst>
              <a:ext uri="{FF2B5EF4-FFF2-40B4-BE49-F238E27FC236}">
                <a16:creationId xmlns:a16="http://schemas.microsoft.com/office/drawing/2014/main" id="{637516D4-2DA7-79F1-814A-25DA2631CF4E}"/>
              </a:ext>
            </a:extLst>
          </p:cNvPr>
          <p:cNvSpPr txBox="1"/>
          <p:nvPr/>
        </p:nvSpPr>
        <p:spPr>
          <a:xfrm>
            <a:off x="8205865" y="6935702"/>
            <a:ext cx="703604" cy="358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1400" b="1" spc="-25" dirty="0">
                <a:latin typeface="Calibri"/>
                <a:cs typeface="Calibri"/>
              </a:rPr>
              <a:t>LO3</a:t>
            </a:r>
            <a:endParaRPr sz="1400" dirty="0">
              <a:latin typeface="Calibri"/>
              <a:cs typeface="Calibri"/>
            </a:endParaRPr>
          </a:p>
          <a:p>
            <a:pPr marL="343535">
              <a:lnSpc>
                <a:spcPts val="1310"/>
              </a:lnSpc>
            </a:pPr>
            <a:r>
              <a:rPr sz="1400" b="1" spc="-25" dirty="0">
                <a:latin typeface="Calibri"/>
                <a:cs typeface="Calibri"/>
              </a:rPr>
              <a:t>LO1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55" name="object 81">
            <a:extLst>
              <a:ext uri="{FF2B5EF4-FFF2-40B4-BE49-F238E27FC236}">
                <a16:creationId xmlns:a16="http://schemas.microsoft.com/office/drawing/2014/main" id="{C2153D4C-53D0-1BAD-0B8A-EB64BA89F21D}"/>
              </a:ext>
            </a:extLst>
          </p:cNvPr>
          <p:cNvSpPr txBox="1"/>
          <p:nvPr/>
        </p:nvSpPr>
        <p:spPr>
          <a:xfrm>
            <a:off x="7286625" y="6108573"/>
            <a:ext cx="3079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Calibri"/>
                <a:cs typeface="Calibri"/>
              </a:rPr>
              <a:t>LO5</a:t>
            </a:r>
            <a:endParaRPr sz="1400" dirty="0">
              <a:latin typeface="Calibri"/>
              <a:cs typeface="Calibri"/>
            </a:endParaRPr>
          </a:p>
        </p:txBody>
      </p:sp>
      <p:grpSp>
        <p:nvGrpSpPr>
          <p:cNvPr id="60" name="object 29">
            <a:extLst>
              <a:ext uri="{FF2B5EF4-FFF2-40B4-BE49-F238E27FC236}">
                <a16:creationId xmlns:a16="http://schemas.microsoft.com/office/drawing/2014/main" id="{23AB75A2-4FD7-35EF-E19D-7F601A0D5BC6}"/>
              </a:ext>
            </a:extLst>
          </p:cNvPr>
          <p:cNvGrpSpPr/>
          <p:nvPr/>
        </p:nvGrpSpPr>
        <p:grpSpPr>
          <a:xfrm>
            <a:off x="1977309" y="5398262"/>
            <a:ext cx="6379972" cy="1798828"/>
            <a:chOff x="998219" y="5486400"/>
            <a:chExt cx="6379972" cy="1798828"/>
          </a:xfrm>
        </p:grpSpPr>
        <p:sp>
          <p:nvSpPr>
            <p:cNvPr id="61" name="object 30">
              <a:extLst>
                <a:ext uri="{FF2B5EF4-FFF2-40B4-BE49-F238E27FC236}">
                  <a16:creationId xmlns:a16="http://schemas.microsoft.com/office/drawing/2014/main" id="{EFAB3569-2342-8F49-F1A0-B3EA424816F2}"/>
                </a:ext>
              </a:extLst>
            </p:cNvPr>
            <p:cNvSpPr/>
            <p:nvPr/>
          </p:nvSpPr>
          <p:spPr>
            <a:xfrm>
              <a:off x="998219" y="5486400"/>
              <a:ext cx="690880" cy="46099"/>
            </a:xfrm>
            <a:custGeom>
              <a:avLst/>
              <a:gdLst/>
              <a:ahLst/>
              <a:cxnLst/>
              <a:rect l="l" t="t" r="r" b="b"/>
              <a:pathLst>
                <a:path w="690880" h="76200">
                  <a:moveTo>
                    <a:pt x="690371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690371" y="76200"/>
                  </a:lnTo>
                  <a:lnTo>
                    <a:pt x="6903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31">
              <a:extLst>
                <a:ext uri="{FF2B5EF4-FFF2-40B4-BE49-F238E27FC236}">
                  <a16:creationId xmlns:a16="http://schemas.microsoft.com/office/drawing/2014/main" id="{6D614D8A-D5A1-6312-DD7C-34DE1307CF87}"/>
                </a:ext>
              </a:extLst>
            </p:cNvPr>
            <p:cNvSpPr/>
            <p:nvPr/>
          </p:nvSpPr>
          <p:spPr>
            <a:xfrm>
              <a:off x="6161531" y="6060948"/>
              <a:ext cx="1216660" cy="1224280"/>
            </a:xfrm>
            <a:custGeom>
              <a:avLst/>
              <a:gdLst/>
              <a:ahLst/>
              <a:cxnLst/>
              <a:rect l="l" t="t" r="r" b="b"/>
              <a:pathLst>
                <a:path w="1216659" h="1224279">
                  <a:moveTo>
                    <a:pt x="608075" y="0"/>
                  </a:moveTo>
                  <a:lnTo>
                    <a:pt x="560560" y="1840"/>
                  </a:lnTo>
                  <a:lnTo>
                    <a:pt x="514044" y="7272"/>
                  </a:lnTo>
                  <a:lnTo>
                    <a:pt x="468663" y="16159"/>
                  </a:lnTo>
                  <a:lnTo>
                    <a:pt x="424551" y="28365"/>
                  </a:lnTo>
                  <a:lnTo>
                    <a:pt x="381844" y="43754"/>
                  </a:lnTo>
                  <a:lnTo>
                    <a:pt x="340678" y="62190"/>
                  </a:lnTo>
                  <a:lnTo>
                    <a:pt x="301187" y="83537"/>
                  </a:lnTo>
                  <a:lnTo>
                    <a:pt x="263507" y="107659"/>
                  </a:lnTo>
                  <a:lnTo>
                    <a:pt x="227773" y="134420"/>
                  </a:lnTo>
                  <a:lnTo>
                    <a:pt x="194121" y="163684"/>
                  </a:lnTo>
                  <a:lnTo>
                    <a:pt x="162685" y="195315"/>
                  </a:lnTo>
                  <a:lnTo>
                    <a:pt x="133601" y="229177"/>
                  </a:lnTo>
                  <a:lnTo>
                    <a:pt x="107004" y="265134"/>
                  </a:lnTo>
                  <a:lnTo>
                    <a:pt x="83029" y="303050"/>
                  </a:lnTo>
                  <a:lnTo>
                    <a:pt x="61813" y="342788"/>
                  </a:lnTo>
                  <a:lnTo>
                    <a:pt x="43489" y="384214"/>
                  </a:lnTo>
                  <a:lnTo>
                    <a:pt x="28193" y="427191"/>
                  </a:lnTo>
                  <a:lnTo>
                    <a:pt x="16061" y="471582"/>
                  </a:lnTo>
                  <a:lnTo>
                    <a:pt x="7228" y="517252"/>
                  </a:lnTo>
                  <a:lnTo>
                    <a:pt x="1829" y="564065"/>
                  </a:lnTo>
                  <a:lnTo>
                    <a:pt x="0" y="611885"/>
                  </a:lnTo>
                  <a:lnTo>
                    <a:pt x="1829" y="659706"/>
                  </a:lnTo>
                  <a:lnTo>
                    <a:pt x="7228" y="706519"/>
                  </a:lnTo>
                  <a:lnTo>
                    <a:pt x="16061" y="752189"/>
                  </a:lnTo>
                  <a:lnTo>
                    <a:pt x="28193" y="796580"/>
                  </a:lnTo>
                  <a:lnTo>
                    <a:pt x="43489" y="839557"/>
                  </a:lnTo>
                  <a:lnTo>
                    <a:pt x="61813" y="880983"/>
                  </a:lnTo>
                  <a:lnTo>
                    <a:pt x="83029" y="920721"/>
                  </a:lnTo>
                  <a:lnTo>
                    <a:pt x="107004" y="958637"/>
                  </a:lnTo>
                  <a:lnTo>
                    <a:pt x="133601" y="994594"/>
                  </a:lnTo>
                  <a:lnTo>
                    <a:pt x="162685" y="1028456"/>
                  </a:lnTo>
                  <a:lnTo>
                    <a:pt x="194121" y="1060087"/>
                  </a:lnTo>
                  <a:lnTo>
                    <a:pt x="227773" y="1089351"/>
                  </a:lnTo>
                  <a:lnTo>
                    <a:pt x="263507" y="1116112"/>
                  </a:lnTo>
                  <a:lnTo>
                    <a:pt x="301187" y="1140234"/>
                  </a:lnTo>
                  <a:lnTo>
                    <a:pt x="340678" y="1161581"/>
                  </a:lnTo>
                  <a:lnTo>
                    <a:pt x="381844" y="1180017"/>
                  </a:lnTo>
                  <a:lnTo>
                    <a:pt x="424551" y="1195406"/>
                  </a:lnTo>
                  <a:lnTo>
                    <a:pt x="468663" y="1207612"/>
                  </a:lnTo>
                  <a:lnTo>
                    <a:pt x="514044" y="1216499"/>
                  </a:lnTo>
                  <a:lnTo>
                    <a:pt x="560560" y="1221931"/>
                  </a:lnTo>
                  <a:lnTo>
                    <a:pt x="608075" y="1223772"/>
                  </a:lnTo>
                  <a:lnTo>
                    <a:pt x="655591" y="1221931"/>
                  </a:lnTo>
                  <a:lnTo>
                    <a:pt x="702107" y="1216499"/>
                  </a:lnTo>
                  <a:lnTo>
                    <a:pt x="747488" y="1207612"/>
                  </a:lnTo>
                  <a:lnTo>
                    <a:pt x="791600" y="1195406"/>
                  </a:lnTo>
                  <a:lnTo>
                    <a:pt x="834307" y="1180017"/>
                  </a:lnTo>
                  <a:lnTo>
                    <a:pt x="875473" y="1161581"/>
                  </a:lnTo>
                  <a:lnTo>
                    <a:pt x="914964" y="1140234"/>
                  </a:lnTo>
                  <a:lnTo>
                    <a:pt x="952644" y="1116112"/>
                  </a:lnTo>
                  <a:lnTo>
                    <a:pt x="988378" y="1089351"/>
                  </a:lnTo>
                  <a:lnTo>
                    <a:pt x="1022030" y="1060087"/>
                  </a:lnTo>
                  <a:lnTo>
                    <a:pt x="1053466" y="1028456"/>
                  </a:lnTo>
                  <a:lnTo>
                    <a:pt x="1082550" y="994594"/>
                  </a:lnTo>
                  <a:lnTo>
                    <a:pt x="1109147" y="958637"/>
                  </a:lnTo>
                  <a:lnTo>
                    <a:pt x="1133122" y="920721"/>
                  </a:lnTo>
                  <a:lnTo>
                    <a:pt x="1154338" y="880983"/>
                  </a:lnTo>
                  <a:lnTo>
                    <a:pt x="1172662" y="839557"/>
                  </a:lnTo>
                  <a:lnTo>
                    <a:pt x="1187958" y="796580"/>
                  </a:lnTo>
                  <a:lnTo>
                    <a:pt x="1200090" y="752189"/>
                  </a:lnTo>
                  <a:lnTo>
                    <a:pt x="1208923" y="706519"/>
                  </a:lnTo>
                  <a:lnTo>
                    <a:pt x="1214322" y="659706"/>
                  </a:lnTo>
                  <a:lnTo>
                    <a:pt x="1216151" y="611885"/>
                  </a:lnTo>
                  <a:lnTo>
                    <a:pt x="1214322" y="564065"/>
                  </a:lnTo>
                  <a:lnTo>
                    <a:pt x="1208923" y="517252"/>
                  </a:lnTo>
                  <a:lnTo>
                    <a:pt x="1200090" y="471582"/>
                  </a:lnTo>
                  <a:lnTo>
                    <a:pt x="1187958" y="427191"/>
                  </a:lnTo>
                  <a:lnTo>
                    <a:pt x="1172662" y="384214"/>
                  </a:lnTo>
                  <a:lnTo>
                    <a:pt x="1154338" y="342788"/>
                  </a:lnTo>
                  <a:lnTo>
                    <a:pt x="1133122" y="303050"/>
                  </a:lnTo>
                  <a:lnTo>
                    <a:pt x="1109147" y="265134"/>
                  </a:lnTo>
                  <a:lnTo>
                    <a:pt x="1082550" y="229177"/>
                  </a:lnTo>
                  <a:lnTo>
                    <a:pt x="1053466" y="195315"/>
                  </a:lnTo>
                  <a:lnTo>
                    <a:pt x="1022030" y="163684"/>
                  </a:lnTo>
                  <a:lnTo>
                    <a:pt x="988378" y="134420"/>
                  </a:lnTo>
                  <a:lnTo>
                    <a:pt x="952644" y="107659"/>
                  </a:lnTo>
                  <a:lnTo>
                    <a:pt x="914964" y="83537"/>
                  </a:lnTo>
                  <a:lnTo>
                    <a:pt x="875473" y="62190"/>
                  </a:lnTo>
                  <a:lnTo>
                    <a:pt x="834307" y="43754"/>
                  </a:lnTo>
                  <a:lnTo>
                    <a:pt x="791600" y="28365"/>
                  </a:lnTo>
                  <a:lnTo>
                    <a:pt x="747488" y="16159"/>
                  </a:lnTo>
                  <a:lnTo>
                    <a:pt x="702107" y="7272"/>
                  </a:lnTo>
                  <a:lnTo>
                    <a:pt x="655591" y="1840"/>
                  </a:lnTo>
                  <a:lnTo>
                    <a:pt x="608075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32">
              <a:extLst>
                <a:ext uri="{FF2B5EF4-FFF2-40B4-BE49-F238E27FC236}">
                  <a16:creationId xmlns:a16="http://schemas.microsoft.com/office/drawing/2014/main" id="{34A0BE54-884B-328F-370F-05FFCBA79596}"/>
                </a:ext>
              </a:extLst>
            </p:cNvPr>
            <p:cNvSpPr/>
            <p:nvPr/>
          </p:nvSpPr>
          <p:spPr>
            <a:xfrm>
              <a:off x="6278879" y="6207251"/>
              <a:ext cx="1005840" cy="935990"/>
            </a:xfrm>
            <a:custGeom>
              <a:avLst/>
              <a:gdLst/>
              <a:ahLst/>
              <a:cxnLst/>
              <a:rect l="l" t="t" r="r" b="b"/>
              <a:pathLst>
                <a:path w="1005840" h="935990">
                  <a:moveTo>
                    <a:pt x="502920" y="0"/>
                  </a:moveTo>
                  <a:lnTo>
                    <a:pt x="454486" y="2141"/>
                  </a:lnTo>
                  <a:lnTo>
                    <a:pt x="407355" y="8434"/>
                  </a:lnTo>
                  <a:lnTo>
                    <a:pt x="361737" y="18683"/>
                  </a:lnTo>
                  <a:lnTo>
                    <a:pt x="317842" y="32693"/>
                  </a:lnTo>
                  <a:lnTo>
                    <a:pt x="275883" y="50267"/>
                  </a:lnTo>
                  <a:lnTo>
                    <a:pt x="236069" y="71209"/>
                  </a:lnTo>
                  <a:lnTo>
                    <a:pt x="198611" y="95324"/>
                  </a:lnTo>
                  <a:lnTo>
                    <a:pt x="163720" y="122416"/>
                  </a:lnTo>
                  <a:lnTo>
                    <a:pt x="131608" y="152288"/>
                  </a:lnTo>
                  <a:lnTo>
                    <a:pt x="102483" y="184745"/>
                  </a:lnTo>
                  <a:lnTo>
                    <a:pt x="76558" y="219592"/>
                  </a:lnTo>
                  <a:lnTo>
                    <a:pt x="54044" y="256631"/>
                  </a:lnTo>
                  <a:lnTo>
                    <a:pt x="35150" y="295667"/>
                  </a:lnTo>
                  <a:lnTo>
                    <a:pt x="20088" y="336505"/>
                  </a:lnTo>
                  <a:lnTo>
                    <a:pt x="9068" y="378948"/>
                  </a:lnTo>
                  <a:lnTo>
                    <a:pt x="2302" y="422801"/>
                  </a:lnTo>
                  <a:lnTo>
                    <a:pt x="0" y="467868"/>
                  </a:lnTo>
                  <a:lnTo>
                    <a:pt x="2302" y="512934"/>
                  </a:lnTo>
                  <a:lnTo>
                    <a:pt x="9068" y="556787"/>
                  </a:lnTo>
                  <a:lnTo>
                    <a:pt x="20088" y="599230"/>
                  </a:lnTo>
                  <a:lnTo>
                    <a:pt x="35150" y="640068"/>
                  </a:lnTo>
                  <a:lnTo>
                    <a:pt x="54044" y="679104"/>
                  </a:lnTo>
                  <a:lnTo>
                    <a:pt x="76558" y="716143"/>
                  </a:lnTo>
                  <a:lnTo>
                    <a:pt x="102483" y="750990"/>
                  </a:lnTo>
                  <a:lnTo>
                    <a:pt x="131608" y="783447"/>
                  </a:lnTo>
                  <a:lnTo>
                    <a:pt x="163720" y="813319"/>
                  </a:lnTo>
                  <a:lnTo>
                    <a:pt x="198611" y="840411"/>
                  </a:lnTo>
                  <a:lnTo>
                    <a:pt x="236069" y="864526"/>
                  </a:lnTo>
                  <a:lnTo>
                    <a:pt x="275883" y="885468"/>
                  </a:lnTo>
                  <a:lnTo>
                    <a:pt x="317842" y="903042"/>
                  </a:lnTo>
                  <a:lnTo>
                    <a:pt x="361737" y="917052"/>
                  </a:lnTo>
                  <a:lnTo>
                    <a:pt x="407355" y="927301"/>
                  </a:lnTo>
                  <a:lnTo>
                    <a:pt x="454486" y="933594"/>
                  </a:lnTo>
                  <a:lnTo>
                    <a:pt x="502920" y="935736"/>
                  </a:lnTo>
                  <a:lnTo>
                    <a:pt x="551353" y="933594"/>
                  </a:lnTo>
                  <a:lnTo>
                    <a:pt x="598484" y="927301"/>
                  </a:lnTo>
                  <a:lnTo>
                    <a:pt x="644102" y="917052"/>
                  </a:lnTo>
                  <a:lnTo>
                    <a:pt x="687997" y="903042"/>
                  </a:lnTo>
                  <a:lnTo>
                    <a:pt x="729956" y="885468"/>
                  </a:lnTo>
                  <a:lnTo>
                    <a:pt x="769770" y="864526"/>
                  </a:lnTo>
                  <a:lnTo>
                    <a:pt x="807228" y="840411"/>
                  </a:lnTo>
                  <a:lnTo>
                    <a:pt x="842119" y="813319"/>
                  </a:lnTo>
                  <a:lnTo>
                    <a:pt x="874231" y="783447"/>
                  </a:lnTo>
                  <a:lnTo>
                    <a:pt x="903356" y="750990"/>
                  </a:lnTo>
                  <a:lnTo>
                    <a:pt x="929281" y="716143"/>
                  </a:lnTo>
                  <a:lnTo>
                    <a:pt x="951795" y="679104"/>
                  </a:lnTo>
                  <a:lnTo>
                    <a:pt x="970689" y="640068"/>
                  </a:lnTo>
                  <a:lnTo>
                    <a:pt x="985751" y="599230"/>
                  </a:lnTo>
                  <a:lnTo>
                    <a:pt x="996771" y="556787"/>
                  </a:lnTo>
                  <a:lnTo>
                    <a:pt x="1003537" y="512934"/>
                  </a:lnTo>
                  <a:lnTo>
                    <a:pt x="1005840" y="467868"/>
                  </a:lnTo>
                  <a:lnTo>
                    <a:pt x="1003537" y="422801"/>
                  </a:lnTo>
                  <a:lnTo>
                    <a:pt x="996771" y="378948"/>
                  </a:lnTo>
                  <a:lnTo>
                    <a:pt x="985751" y="336505"/>
                  </a:lnTo>
                  <a:lnTo>
                    <a:pt x="970689" y="295667"/>
                  </a:lnTo>
                  <a:lnTo>
                    <a:pt x="951795" y="256631"/>
                  </a:lnTo>
                  <a:lnTo>
                    <a:pt x="929281" y="219592"/>
                  </a:lnTo>
                  <a:lnTo>
                    <a:pt x="903356" y="184745"/>
                  </a:lnTo>
                  <a:lnTo>
                    <a:pt x="874231" y="152288"/>
                  </a:lnTo>
                  <a:lnTo>
                    <a:pt x="842119" y="122416"/>
                  </a:lnTo>
                  <a:lnTo>
                    <a:pt x="807228" y="95324"/>
                  </a:lnTo>
                  <a:lnTo>
                    <a:pt x="769770" y="71209"/>
                  </a:lnTo>
                  <a:lnTo>
                    <a:pt x="729956" y="50267"/>
                  </a:lnTo>
                  <a:lnTo>
                    <a:pt x="687997" y="32693"/>
                  </a:lnTo>
                  <a:lnTo>
                    <a:pt x="644102" y="18683"/>
                  </a:lnTo>
                  <a:lnTo>
                    <a:pt x="598484" y="8434"/>
                  </a:lnTo>
                  <a:lnTo>
                    <a:pt x="551353" y="2141"/>
                  </a:lnTo>
                  <a:lnTo>
                    <a:pt x="502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33">
              <a:extLst>
                <a:ext uri="{FF2B5EF4-FFF2-40B4-BE49-F238E27FC236}">
                  <a16:creationId xmlns:a16="http://schemas.microsoft.com/office/drawing/2014/main" id="{18773DFA-4D80-9DA7-D119-9612CB852A88}"/>
                </a:ext>
              </a:extLst>
            </p:cNvPr>
            <p:cNvSpPr/>
            <p:nvPr/>
          </p:nvSpPr>
          <p:spPr>
            <a:xfrm>
              <a:off x="6323964" y="6551224"/>
              <a:ext cx="906780" cy="461645"/>
            </a:xfrm>
            <a:custGeom>
              <a:avLst/>
              <a:gdLst/>
              <a:ahLst/>
              <a:cxnLst/>
              <a:rect l="l" t="t" r="r" b="b"/>
              <a:pathLst>
                <a:path w="906779" h="461645">
                  <a:moveTo>
                    <a:pt x="491109" y="0"/>
                  </a:moveTo>
                  <a:lnTo>
                    <a:pt x="476885" y="0"/>
                  </a:lnTo>
                  <a:lnTo>
                    <a:pt x="471551" y="253"/>
                  </a:lnTo>
                  <a:lnTo>
                    <a:pt x="453263" y="8635"/>
                  </a:lnTo>
                  <a:lnTo>
                    <a:pt x="452119" y="11175"/>
                  </a:lnTo>
                  <a:lnTo>
                    <a:pt x="440675" y="69104"/>
                  </a:lnTo>
                  <a:lnTo>
                    <a:pt x="430988" y="119820"/>
                  </a:lnTo>
                  <a:lnTo>
                    <a:pt x="421369" y="170554"/>
                  </a:lnTo>
                  <a:lnTo>
                    <a:pt x="402187" y="272040"/>
                  </a:lnTo>
                  <a:lnTo>
                    <a:pt x="392551" y="322774"/>
                  </a:lnTo>
                  <a:lnTo>
                    <a:pt x="381900" y="378301"/>
                  </a:lnTo>
                  <a:lnTo>
                    <a:pt x="372993" y="424211"/>
                  </a:lnTo>
                  <a:lnTo>
                    <a:pt x="371475" y="432434"/>
                  </a:lnTo>
                  <a:lnTo>
                    <a:pt x="370586" y="439038"/>
                  </a:lnTo>
                  <a:lnTo>
                    <a:pt x="370205" y="443992"/>
                  </a:lnTo>
                  <a:lnTo>
                    <a:pt x="369697" y="448945"/>
                  </a:lnTo>
                  <a:lnTo>
                    <a:pt x="378460" y="460628"/>
                  </a:lnTo>
                  <a:lnTo>
                    <a:pt x="381888" y="461391"/>
                  </a:lnTo>
                  <a:lnTo>
                    <a:pt x="386461" y="461645"/>
                  </a:lnTo>
                  <a:lnTo>
                    <a:pt x="398017" y="461645"/>
                  </a:lnTo>
                  <a:lnTo>
                    <a:pt x="417957" y="453008"/>
                  </a:lnTo>
                  <a:lnTo>
                    <a:pt x="418846" y="450850"/>
                  </a:lnTo>
                  <a:lnTo>
                    <a:pt x="419481" y="448055"/>
                  </a:lnTo>
                  <a:lnTo>
                    <a:pt x="419988" y="444753"/>
                  </a:lnTo>
                  <a:lnTo>
                    <a:pt x="424025" y="422372"/>
                  </a:lnTo>
                  <a:lnTo>
                    <a:pt x="431954" y="377656"/>
                  </a:lnTo>
                  <a:lnTo>
                    <a:pt x="435990" y="355346"/>
                  </a:lnTo>
                  <a:lnTo>
                    <a:pt x="584815" y="355346"/>
                  </a:lnTo>
                  <a:lnTo>
                    <a:pt x="578723" y="323629"/>
                  </a:lnTo>
                  <a:lnTo>
                    <a:pt x="571140" y="283845"/>
                  </a:lnTo>
                  <a:lnTo>
                    <a:pt x="447166" y="283845"/>
                  </a:lnTo>
                  <a:lnTo>
                    <a:pt x="456170" y="235247"/>
                  </a:lnTo>
                  <a:lnTo>
                    <a:pt x="473795" y="138005"/>
                  </a:lnTo>
                  <a:lnTo>
                    <a:pt x="482727" y="89407"/>
                  </a:lnTo>
                  <a:lnTo>
                    <a:pt x="534117" y="89407"/>
                  </a:lnTo>
                  <a:lnTo>
                    <a:pt x="530413" y="70114"/>
                  </a:lnTo>
                  <a:lnTo>
                    <a:pt x="520573" y="19430"/>
                  </a:lnTo>
                  <a:lnTo>
                    <a:pt x="519811" y="14985"/>
                  </a:lnTo>
                  <a:lnTo>
                    <a:pt x="518922" y="11429"/>
                  </a:lnTo>
                  <a:lnTo>
                    <a:pt x="497205" y="253"/>
                  </a:lnTo>
                  <a:lnTo>
                    <a:pt x="491109" y="0"/>
                  </a:lnTo>
                  <a:close/>
                </a:path>
                <a:path w="906779" h="461645">
                  <a:moveTo>
                    <a:pt x="584815" y="355346"/>
                  </a:moveTo>
                  <a:lnTo>
                    <a:pt x="530352" y="355346"/>
                  </a:lnTo>
                  <a:lnTo>
                    <a:pt x="534580" y="378301"/>
                  </a:lnTo>
                  <a:lnTo>
                    <a:pt x="542942" y="424211"/>
                  </a:lnTo>
                  <a:lnTo>
                    <a:pt x="547242" y="447167"/>
                  </a:lnTo>
                  <a:lnTo>
                    <a:pt x="547751" y="450214"/>
                  </a:lnTo>
                  <a:lnTo>
                    <a:pt x="548386" y="452754"/>
                  </a:lnTo>
                  <a:lnTo>
                    <a:pt x="561721" y="461136"/>
                  </a:lnTo>
                  <a:lnTo>
                    <a:pt x="565404" y="461518"/>
                  </a:lnTo>
                  <a:lnTo>
                    <a:pt x="570484" y="461645"/>
                  </a:lnTo>
                  <a:lnTo>
                    <a:pt x="583438" y="461645"/>
                  </a:lnTo>
                  <a:lnTo>
                    <a:pt x="588390" y="461391"/>
                  </a:lnTo>
                  <a:lnTo>
                    <a:pt x="592074" y="460755"/>
                  </a:lnTo>
                  <a:lnTo>
                    <a:pt x="595630" y="460248"/>
                  </a:lnTo>
                  <a:lnTo>
                    <a:pt x="598169" y="458724"/>
                  </a:lnTo>
                  <a:lnTo>
                    <a:pt x="599566" y="456183"/>
                  </a:lnTo>
                  <a:lnTo>
                    <a:pt x="601090" y="453771"/>
                  </a:lnTo>
                  <a:lnTo>
                    <a:pt x="601493" y="450850"/>
                  </a:lnTo>
                  <a:lnTo>
                    <a:pt x="601374" y="447167"/>
                  </a:lnTo>
                  <a:lnTo>
                    <a:pt x="601217" y="445134"/>
                  </a:lnTo>
                  <a:lnTo>
                    <a:pt x="600710" y="440181"/>
                  </a:lnTo>
                  <a:lnTo>
                    <a:pt x="599821" y="433450"/>
                  </a:lnTo>
                  <a:lnTo>
                    <a:pt x="598148" y="424179"/>
                  </a:lnTo>
                  <a:lnTo>
                    <a:pt x="588456" y="374300"/>
                  </a:lnTo>
                  <a:lnTo>
                    <a:pt x="584815" y="355346"/>
                  </a:lnTo>
                  <a:close/>
                </a:path>
                <a:path w="906779" h="461645">
                  <a:moveTo>
                    <a:pt x="534117" y="89407"/>
                  </a:moveTo>
                  <a:lnTo>
                    <a:pt x="482981" y="89407"/>
                  </a:lnTo>
                  <a:lnTo>
                    <a:pt x="491910" y="138005"/>
                  </a:lnTo>
                  <a:lnTo>
                    <a:pt x="509484" y="235247"/>
                  </a:lnTo>
                  <a:lnTo>
                    <a:pt x="518413" y="283845"/>
                  </a:lnTo>
                  <a:lnTo>
                    <a:pt x="571140" y="283845"/>
                  </a:lnTo>
                  <a:lnTo>
                    <a:pt x="549808" y="171523"/>
                  </a:lnTo>
                  <a:lnTo>
                    <a:pt x="540146" y="120814"/>
                  </a:lnTo>
                  <a:lnTo>
                    <a:pt x="534117" y="89407"/>
                  </a:lnTo>
                  <a:close/>
                </a:path>
                <a:path w="906779" h="461645">
                  <a:moveTo>
                    <a:pt x="645160" y="12700"/>
                  </a:moveTo>
                  <a:lnTo>
                    <a:pt x="632663" y="443992"/>
                  </a:lnTo>
                  <a:lnTo>
                    <a:pt x="632967" y="445516"/>
                  </a:lnTo>
                  <a:lnTo>
                    <a:pt x="641350" y="450850"/>
                  </a:lnTo>
                  <a:lnTo>
                    <a:pt x="644271" y="450469"/>
                  </a:lnTo>
                  <a:lnTo>
                    <a:pt x="666114" y="442213"/>
                  </a:lnTo>
                  <a:lnTo>
                    <a:pt x="669036" y="440562"/>
                  </a:lnTo>
                  <a:lnTo>
                    <a:pt x="677926" y="427608"/>
                  </a:lnTo>
                  <a:lnTo>
                    <a:pt x="677926" y="90043"/>
                  </a:lnTo>
                  <a:lnTo>
                    <a:pt x="720277" y="90043"/>
                  </a:lnTo>
                  <a:lnTo>
                    <a:pt x="718947" y="83947"/>
                  </a:lnTo>
                  <a:lnTo>
                    <a:pt x="717423" y="75310"/>
                  </a:lnTo>
                  <a:lnTo>
                    <a:pt x="715899" y="67818"/>
                  </a:lnTo>
                  <a:lnTo>
                    <a:pt x="696213" y="33908"/>
                  </a:lnTo>
                  <a:lnTo>
                    <a:pt x="692277" y="30987"/>
                  </a:lnTo>
                  <a:lnTo>
                    <a:pt x="687451" y="28321"/>
                  </a:lnTo>
                  <a:lnTo>
                    <a:pt x="681863" y="26288"/>
                  </a:lnTo>
                  <a:lnTo>
                    <a:pt x="645160" y="12700"/>
                  </a:lnTo>
                  <a:close/>
                </a:path>
                <a:path w="906779" h="461645">
                  <a:moveTo>
                    <a:pt x="720277" y="90043"/>
                  </a:moveTo>
                  <a:lnTo>
                    <a:pt x="677926" y="90043"/>
                  </a:lnTo>
                  <a:lnTo>
                    <a:pt x="678307" y="90170"/>
                  </a:lnTo>
                  <a:lnTo>
                    <a:pt x="689256" y="145809"/>
                  </a:lnTo>
                  <a:lnTo>
                    <a:pt x="699991" y="200048"/>
                  </a:lnTo>
                  <a:lnTo>
                    <a:pt x="710738" y="253136"/>
                  </a:lnTo>
                  <a:lnTo>
                    <a:pt x="721477" y="304141"/>
                  </a:lnTo>
                  <a:lnTo>
                    <a:pt x="732602" y="354075"/>
                  </a:lnTo>
                  <a:lnTo>
                    <a:pt x="744092" y="402081"/>
                  </a:lnTo>
                  <a:lnTo>
                    <a:pt x="744474" y="403986"/>
                  </a:lnTo>
                  <a:lnTo>
                    <a:pt x="745109" y="405510"/>
                  </a:lnTo>
                  <a:lnTo>
                    <a:pt x="746252" y="406526"/>
                  </a:lnTo>
                  <a:lnTo>
                    <a:pt x="747394" y="407670"/>
                  </a:lnTo>
                  <a:lnTo>
                    <a:pt x="748791" y="408431"/>
                  </a:lnTo>
                  <a:lnTo>
                    <a:pt x="752602" y="408939"/>
                  </a:lnTo>
                  <a:lnTo>
                    <a:pt x="755014" y="408812"/>
                  </a:lnTo>
                  <a:lnTo>
                    <a:pt x="790575" y="391159"/>
                  </a:lnTo>
                  <a:lnTo>
                    <a:pt x="791717" y="389381"/>
                  </a:lnTo>
                  <a:lnTo>
                    <a:pt x="792480" y="387223"/>
                  </a:lnTo>
                  <a:lnTo>
                    <a:pt x="792988" y="384936"/>
                  </a:lnTo>
                  <a:lnTo>
                    <a:pt x="806176" y="330731"/>
                  </a:lnTo>
                  <a:lnTo>
                    <a:pt x="813055" y="303402"/>
                  </a:lnTo>
                  <a:lnTo>
                    <a:pt x="769874" y="303402"/>
                  </a:lnTo>
                  <a:lnTo>
                    <a:pt x="756415" y="251592"/>
                  </a:lnTo>
                  <a:lnTo>
                    <a:pt x="743839" y="197627"/>
                  </a:lnTo>
                  <a:lnTo>
                    <a:pt x="730421" y="136525"/>
                  </a:lnTo>
                  <a:lnTo>
                    <a:pt x="720277" y="90043"/>
                  </a:lnTo>
                  <a:close/>
                </a:path>
                <a:path w="906779" h="461645">
                  <a:moveTo>
                    <a:pt x="906780" y="136525"/>
                  </a:moveTo>
                  <a:lnTo>
                    <a:pt x="861440" y="136525"/>
                  </a:lnTo>
                  <a:lnTo>
                    <a:pt x="861567" y="362584"/>
                  </a:lnTo>
                  <a:lnTo>
                    <a:pt x="861822" y="363727"/>
                  </a:lnTo>
                  <a:lnTo>
                    <a:pt x="863346" y="365505"/>
                  </a:lnTo>
                  <a:lnTo>
                    <a:pt x="864615" y="366013"/>
                  </a:lnTo>
                  <a:lnTo>
                    <a:pt x="866266" y="366013"/>
                  </a:lnTo>
                  <a:lnTo>
                    <a:pt x="867917" y="366141"/>
                  </a:lnTo>
                  <a:lnTo>
                    <a:pt x="870204" y="365886"/>
                  </a:lnTo>
                  <a:lnTo>
                    <a:pt x="873125" y="365125"/>
                  </a:lnTo>
                  <a:lnTo>
                    <a:pt x="876046" y="364489"/>
                  </a:lnTo>
                  <a:lnTo>
                    <a:pt x="879729" y="363347"/>
                  </a:lnTo>
                  <a:lnTo>
                    <a:pt x="884047" y="361696"/>
                  </a:lnTo>
                  <a:lnTo>
                    <a:pt x="888618" y="360045"/>
                  </a:lnTo>
                  <a:lnTo>
                    <a:pt x="905763" y="349123"/>
                  </a:lnTo>
                  <a:lnTo>
                    <a:pt x="906526" y="347852"/>
                  </a:lnTo>
                  <a:lnTo>
                    <a:pt x="906780" y="346582"/>
                  </a:lnTo>
                  <a:lnTo>
                    <a:pt x="906780" y="136525"/>
                  </a:lnTo>
                  <a:close/>
                </a:path>
                <a:path w="906779" h="461645">
                  <a:moveTo>
                    <a:pt x="840486" y="87883"/>
                  </a:moveTo>
                  <a:lnTo>
                    <a:pt x="828548" y="99186"/>
                  </a:lnTo>
                  <a:lnTo>
                    <a:pt x="826515" y="103124"/>
                  </a:lnTo>
                  <a:lnTo>
                    <a:pt x="824991" y="108076"/>
                  </a:lnTo>
                  <a:lnTo>
                    <a:pt x="823340" y="114173"/>
                  </a:lnTo>
                  <a:lnTo>
                    <a:pt x="809569" y="158382"/>
                  </a:lnTo>
                  <a:lnTo>
                    <a:pt x="796607" y="204771"/>
                  </a:lnTo>
                  <a:lnTo>
                    <a:pt x="783836" y="253136"/>
                  </a:lnTo>
                  <a:lnTo>
                    <a:pt x="770636" y="303275"/>
                  </a:lnTo>
                  <a:lnTo>
                    <a:pt x="770382" y="303402"/>
                  </a:lnTo>
                  <a:lnTo>
                    <a:pt x="813055" y="303402"/>
                  </a:lnTo>
                  <a:lnTo>
                    <a:pt x="819280" y="278677"/>
                  </a:lnTo>
                  <a:lnTo>
                    <a:pt x="832608" y="228885"/>
                  </a:lnTo>
                  <a:lnTo>
                    <a:pt x="846474" y="181464"/>
                  </a:lnTo>
                  <a:lnTo>
                    <a:pt x="861187" y="136525"/>
                  </a:lnTo>
                  <a:lnTo>
                    <a:pt x="906780" y="136525"/>
                  </a:lnTo>
                  <a:lnTo>
                    <a:pt x="906780" y="126237"/>
                  </a:lnTo>
                  <a:lnTo>
                    <a:pt x="896365" y="107187"/>
                  </a:lnTo>
                  <a:lnTo>
                    <a:pt x="893953" y="105409"/>
                  </a:lnTo>
                  <a:lnTo>
                    <a:pt x="891159" y="103885"/>
                  </a:lnTo>
                  <a:lnTo>
                    <a:pt x="887857" y="102616"/>
                  </a:lnTo>
                  <a:lnTo>
                    <a:pt x="851281" y="89026"/>
                  </a:lnTo>
                  <a:lnTo>
                    <a:pt x="847343" y="88137"/>
                  </a:lnTo>
                  <a:lnTo>
                    <a:pt x="840486" y="87883"/>
                  </a:lnTo>
                  <a:close/>
                </a:path>
                <a:path w="906779" h="461645">
                  <a:moveTo>
                    <a:pt x="132587" y="67309"/>
                  </a:moveTo>
                  <a:lnTo>
                    <a:pt x="10033" y="112775"/>
                  </a:lnTo>
                  <a:lnTo>
                    <a:pt x="0" y="128650"/>
                  </a:lnTo>
                  <a:lnTo>
                    <a:pt x="0" y="332994"/>
                  </a:lnTo>
                  <a:lnTo>
                    <a:pt x="132207" y="394334"/>
                  </a:lnTo>
                  <a:lnTo>
                    <a:pt x="133350" y="394716"/>
                  </a:lnTo>
                  <a:lnTo>
                    <a:pt x="134366" y="394588"/>
                  </a:lnTo>
                  <a:lnTo>
                    <a:pt x="135255" y="393953"/>
                  </a:lnTo>
                  <a:lnTo>
                    <a:pt x="136144" y="393446"/>
                  </a:lnTo>
                  <a:lnTo>
                    <a:pt x="138811" y="382777"/>
                  </a:lnTo>
                  <a:lnTo>
                    <a:pt x="139192" y="379602"/>
                  </a:lnTo>
                  <a:lnTo>
                    <a:pt x="139192" y="361314"/>
                  </a:lnTo>
                  <a:lnTo>
                    <a:pt x="138811" y="357885"/>
                  </a:lnTo>
                  <a:lnTo>
                    <a:pt x="138557" y="354456"/>
                  </a:lnTo>
                  <a:lnTo>
                    <a:pt x="138175" y="351662"/>
                  </a:lnTo>
                  <a:lnTo>
                    <a:pt x="137541" y="349503"/>
                  </a:lnTo>
                  <a:lnTo>
                    <a:pt x="136906" y="347218"/>
                  </a:lnTo>
                  <a:lnTo>
                    <a:pt x="132207" y="342264"/>
                  </a:lnTo>
                  <a:lnTo>
                    <a:pt x="47498" y="320801"/>
                  </a:lnTo>
                  <a:lnTo>
                    <a:pt x="47498" y="246379"/>
                  </a:lnTo>
                  <a:lnTo>
                    <a:pt x="123132" y="246379"/>
                  </a:lnTo>
                  <a:lnTo>
                    <a:pt x="124460" y="242443"/>
                  </a:lnTo>
                  <a:lnTo>
                    <a:pt x="124841" y="240029"/>
                  </a:lnTo>
                  <a:lnTo>
                    <a:pt x="125603" y="233679"/>
                  </a:lnTo>
                  <a:lnTo>
                    <a:pt x="125603" y="216280"/>
                  </a:lnTo>
                  <a:lnTo>
                    <a:pt x="124841" y="209930"/>
                  </a:lnTo>
                  <a:lnTo>
                    <a:pt x="124460" y="207263"/>
                  </a:lnTo>
                  <a:lnTo>
                    <a:pt x="123782" y="205358"/>
                  </a:lnTo>
                  <a:lnTo>
                    <a:pt x="47498" y="205358"/>
                  </a:lnTo>
                  <a:lnTo>
                    <a:pt x="47498" y="140843"/>
                  </a:lnTo>
                  <a:lnTo>
                    <a:pt x="131445" y="119633"/>
                  </a:lnTo>
                  <a:lnTo>
                    <a:pt x="132587" y="119379"/>
                  </a:lnTo>
                  <a:lnTo>
                    <a:pt x="133477" y="118618"/>
                  </a:lnTo>
                  <a:lnTo>
                    <a:pt x="134366" y="117475"/>
                  </a:lnTo>
                  <a:lnTo>
                    <a:pt x="135255" y="116458"/>
                  </a:lnTo>
                  <a:lnTo>
                    <a:pt x="136017" y="114680"/>
                  </a:lnTo>
                  <a:lnTo>
                    <a:pt x="137287" y="110362"/>
                  </a:lnTo>
                  <a:lnTo>
                    <a:pt x="137668" y="107442"/>
                  </a:lnTo>
                  <a:lnTo>
                    <a:pt x="137922" y="104139"/>
                  </a:lnTo>
                  <a:lnTo>
                    <a:pt x="138303" y="100710"/>
                  </a:lnTo>
                  <a:lnTo>
                    <a:pt x="138303" y="82423"/>
                  </a:lnTo>
                  <a:lnTo>
                    <a:pt x="137922" y="79248"/>
                  </a:lnTo>
                  <a:lnTo>
                    <a:pt x="137668" y="76073"/>
                  </a:lnTo>
                  <a:lnTo>
                    <a:pt x="134366" y="67945"/>
                  </a:lnTo>
                  <a:lnTo>
                    <a:pt x="133604" y="67436"/>
                  </a:lnTo>
                  <a:lnTo>
                    <a:pt x="132587" y="67309"/>
                  </a:lnTo>
                  <a:close/>
                </a:path>
                <a:path w="906779" h="461645">
                  <a:moveTo>
                    <a:pt x="123132" y="246379"/>
                  </a:moveTo>
                  <a:lnTo>
                    <a:pt x="47498" y="246379"/>
                  </a:lnTo>
                  <a:lnTo>
                    <a:pt x="118618" y="249427"/>
                  </a:lnTo>
                  <a:lnTo>
                    <a:pt x="119634" y="249554"/>
                  </a:lnTo>
                  <a:lnTo>
                    <a:pt x="120650" y="249174"/>
                  </a:lnTo>
                  <a:lnTo>
                    <a:pt x="121538" y="248411"/>
                  </a:lnTo>
                  <a:lnTo>
                    <a:pt x="122555" y="247650"/>
                  </a:lnTo>
                  <a:lnTo>
                    <a:pt x="123132" y="246379"/>
                  </a:lnTo>
                  <a:close/>
                </a:path>
                <a:path w="906779" h="461645">
                  <a:moveTo>
                    <a:pt x="119634" y="200151"/>
                  </a:moveTo>
                  <a:lnTo>
                    <a:pt x="118618" y="200278"/>
                  </a:lnTo>
                  <a:lnTo>
                    <a:pt x="47498" y="205358"/>
                  </a:lnTo>
                  <a:lnTo>
                    <a:pt x="123782" y="205358"/>
                  </a:lnTo>
                  <a:lnTo>
                    <a:pt x="123190" y="203580"/>
                  </a:lnTo>
                  <a:lnTo>
                    <a:pt x="122555" y="202183"/>
                  </a:lnTo>
                  <a:lnTo>
                    <a:pt x="121538" y="201422"/>
                  </a:lnTo>
                  <a:lnTo>
                    <a:pt x="120650" y="200659"/>
                  </a:lnTo>
                  <a:lnTo>
                    <a:pt x="119634" y="200151"/>
                  </a:lnTo>
                  <a:close/>
                </a:path>
                <a:path w="906779" h="461645">
                  <a:moveTo>
                    <a:pt x="308227" y="277749"/>
                  </a:moveTo>
                  <a:lnTo>
                    <a:pt x="256412" y="277749"/>
                  </a:lnTo>
                  <a:lnTo>
                    <a:pt x="268051" y="317805"/>
                  </a:lnTo>
                  <a:lnTo>
                    <a:pt x="279034" y="359028"/>
                  </a:lnTo>
                  <a:lnTo>
                    <a:pt x="289756" y="401300"/>
                  </a:lnTo>
                  <a:lnTo>
                    <a:pt x="300609" y="444500"/>
                  </a:lnTo>
                  <a:lnTo>
                    <a:pt x="301243" y="447548"/>
                  </a:lnTo>
                  <a:lnTo>
                    <a:pt x="302006" y="450087"/>
                  </a:lnTo>
                  <a:lnTo>
                    <a:pt x="302894" y="452247"/>
                  </a:lnTo>
                  <a:lnTo>
                    <a:pt x="303784" y="454532"/>
                  </a:lnTo>
                  <a:lnTo>
                    <a:pt x="305181" y="456437"/>
                  </a:lnTo>
                  <a:lnTo>
                    <a:pt x="307086" y="458216"/>
                  </a:lnTo>
                  <a:lnTo>
                    <a:pt x="307466" y="458470"/>
                  </a:lnTo>
                  <a:lnTo>
                    <a:pt x="308229" y="459231"/>
                  </a:lnTo>
                  <a:lnTo>
                    <a:pt x="323214" y="461645"/>
                  </a:lnTo>
                  <a:lnTo>
                    <a:pt x="336550" y="461645"/>
                  </a:lnTo>
                  <a:lnTo>
                    <a:pt x="342264" y="461391"/>
                  </a:lnTo>
                  <a:lnTo>
                    <a:pt x="346329" y="460628"/>
                  </a:lnTo>
                  <a:lnTo>
                    <a:pt x="350392" y="459994"/>
                  </a:lnTo>
                  <a:lnTo>
                    <a:pt x="353187" y="458216"/>
                  </a:lnTo>
                  <a:lnTo>
                    <a:pt x="354711" y="455675"/>
                  </a:lnTo>
                  <a:lnTo>
                    <a:pt x="356362" y="453135"/>
                  </a:lnTo>
                  <a:lnTo>
                    <a:pt x="356742" y="449325"/>
                  </a:lnTo>
                  <a:lnTo>
                    <a:pt x="355981" y="444373"/>
                  </a:lnTo>
                  <a:lnTo>
                    <a:pt x="355346" y="439420"/>
                  </a:lnTo>
                  <a:lnTo>
                    <a:pt x="353822" y="432816"/>
                  </a:lnTo>
                  <a:lnTo>
                    <a:pt x="348733" y="415544"/>
                  </a:lnTo>
                  <a:lnTo>
                    <a:pt x="340594" y="388115"/>
                  </a:lnTo>
                  <a:lnTo>
                    <a:pt x="319297" y="315083"/>
                  </a:lnTo>
                  <a:lnTo>
                    <a:pt x="308227" y="277749"/>
                  </a:lnTo>
                  <a:close/>
                </a:path>
                <a:path w="906779" h="461645">
                  <a:moveTo>
                    <a:pt x="210819" y="38226"/>
                  </a:moveTo>
                  <a:lnTo>
                    <a:pt x="175260" y="50546"/>
                  </a:lnTo>
                  <a:lnTo>
                    <a:pt x="171450" y="52324"/>
                  </a:lnTo>
                  <a:lnTo>
                    <a:pt x="168910" y="54482"/>
                  </a:lnTo>
                  <a:lnTo>
                    <a:pt x="166116" y="59308"/>
                  </a:lnTo>
                  <a:lnTo>
                    <a:pt x="165862" y="62356"/>
                  </a:lnTo>
                  <a:lnTo>
                    <a:pt x="166624" y="66039"/>
                  </a:lnTo>
                  <a:lnTo>
                    <a:pt x="167386" y="69596"/>
                  </a:lnTo>
                  <a:lnTo>
                    <a:pt x="168783" y="74422"/>
                  </a:lnTo>
                  <a:lnTo>
                    <a:pt x="171069" y="80263"/>
                  </a:lnTo>
                  <a:lnTo>
                    <a:pt x="184602" y="114415"/>
                  </a:lnTo>
                  <a:lnTo>
                    <a:pt x="197421" y="150209"/>
                  </a:lnTo>
                  <a:lnTo>
                    <a:pt x="210145" y="187384"/>
                  </a:lnTo>
                  <a:lnTo>
                    <a:pt x="223392" y="225678"/>
                  </a:lnTo>
                  <a:lnTo>
                    <a:pt x="209190" y="266545"/>
                  </a:lnTo>
                  <a:lnTo>
                    <a:pt x="195500" y="306101"/>
                  </a:lnTo>
                  <a:lnTo>
                    <a:pt x="181691" y="344086"/>
                  </a:lnTo>
                  <a:lnTo>
                    <a:pt x="167132" y="380237"/>
                  </a:lnTo>
                  <a:lnTo>
                    <a:pt x="164719" y="385825"/>
                  </a:lnTo>
                  <a:lnTo>
                    <a:pt x="163322" y="390398"/>
                  </a:lnTo>
                  <a:lnTo>
                    <a:pt x="162560" y="393953"/>
                  </a:lnTo>
                  <a:lnTo>
                    <a:pt x="161798" y="397382"/>
                  </a:lnTo>
                  <a:lnTo>
                    <a:pt x="162052" y="400430"/>
                  </a:lnTo>
                  <a:lnTo>
                    <a:pt x="163322" y="402844"/>
                  </a:lnTo>
                  <a:lnTo>
                    <a:pt x="164465" y="405256"/>
                  </a:lnTo>
                  <a:lnTo>
                    <a:pt x="166750" y="407416"/>
                  </a:lnTo>
                  <a:lnTo>
                    <a:pt x="170307" y="409194"/>
                  </a:lnTo>
                  <a:lnTo>
                    <a:pt x="173736" y="411099"/>
                  </a:lnTo>
                  <a:lnTo>
                    <a:pt x="178562" y="413130"/>
                  </a:lnTo>
                  <a:lnTo>
                    <a:pt x="190373" y="417575"/>
                  </a:lnTo>
                  <a:lnTo>
                    <a:pt x="194690" y="418973"/>
                  </a:lnTo>
                  <a:lnTo>
                    <a:pt x="201422" y="420750"/>
                  </a:lnTo>
                  <a:lnTo>
                    <a:pt x="203962" y="421004"/>
                  </a:lnTo>
                  <a:lnTo>
                    <a:pt x="207772" y="420750"/>
                  </a:lnTo>
                  <a:lnTo>
                    <a:pt x="209168" y="419988"/>
                  </a:lnTo>
                  <a:lnTo>
                    <a:pt x="209931" y="418719"/>
                  </a:lnTo>
                  <a:lnTo>
                    <a:pt x="210819" y="417449"/>
                  </a:lnTo>
                  <a:lnTo>
                    <a:pt x="211626" y="415544"/>
                  </a:lnTo>
                  <a:lnTo>
                    <a:pt x="223587" y="381154"/>
                  </a:lnTo>
                  <a:lnTo>
                    <a:pt x="234378" y="347630"/>
                  </a:lnTo>
                  <a:lnTo>
                    <a:pt x="245169" y="313106"/>
                  </a:lnTo>
                  <a:lnTo>
                    <a:pt x="256412" y="277749"/>
                  </a:lnTo>
                  <a:lnTo>
                    <a:pt x="308227" y="277749"/>
                  </a:lnTo>
                  <a:lnTo>
                    <a:pt x="304524" y="264836"/>
                  </a:lnTo>
                  <a:lnTo>
                    <a:pt x="300720" y="251094"/>
                  </a:lnTo>
                  <a:lnTo>
                    <a:pt x="296892" y="237472"/>
                  </a:lnTo>
                  <a:lnTo>
                    <a:pt x="292862" y="224027"/>
                  </a:lnTo>
                  <a:lnTo>
                    <a:pt x="296872" y="210679"/>
                  </a:lnTo>
                  <a:lnTo>
                    <a:pt x="300656" y="197151"/>
                  </a:lnTo>
                  <a:lnTo>
                    <a:pt x="304417" y="183505"/>
                  </a:lnTo>
                  <a:lnTo>
                    <a:pt x="308027" y="170942"/>
                  </a:lnTo>
                  <a:lnTo>
                    <a:pt x="260350" y="170942"/>
                  </a:lnTo>
                  <a:lnTo>
                    <a:pt x="249828" y="138412"/>
                  </a:lnTo>
                  <a:lnTo>
                    <a:pt x="239712" y="106632"/>
                  </a:lnTo>
                  <a:lnTo>
                    <a:pt x="229596" y="75733"/>
                  </a:lnTo>
                  <a:lnTo>
                    <a:pt x="217678" y="41909"/>
                  </a:lnTo>
                  <a:lnTo>
                    <a:pt x="216788" y="40639"/>
                  </a:lnTo>
                  <a:lnTo>
                    <a:pt x="216027" y="39243"/>
                  </a:lnTo>
                  <a:lnTo>
                    <a:pt x="214630" y="38480"/>
                  </a:lnTo>
                  <a:lnTo>
                    <a:pt x="210819" y="38226"/>
                  </a:lnTo>
                  <a:close/>
                </a:path>
                <a:path w="906779" h="461645">
                  <a:moveTo>
                    <a:pt x="334390" y="0"/>
                  </a:moveTo>
                  <a:lnTo>
                    <a:pt x="322199" y="0"/>
                  </a:lnTo>
                  <a:lnTo>
                    <a:pt x="317627" y="253"/>
                  </a:lnTo>
                  <a:lnTo>
                    <a:pt x="314325" y="761"/>
                  </a:lnTo>
                  <a:lnTo>
                    <a:pt x="311912" y="1016"/>
                  </a:lnTo>
                  <a:lnTo>
                    <a:pt x="310007" y="1650"/>
                  </a:lnTo>
                  <a:lnTo>
                    <a:pt x="308356" y="2285"/>
                  </a:lnTo>
                  <a:lnTo>
                    <a:pt x="307848" y="2667"/>
                  </a:lnTo>
                  <a:lnTo>
                    <a:pt x="307339" y="3301"/>
                  </a:lnTo>
                  <a:lnTo>
                    <a:pt x="306832" y="3555"/>
                  </a:lnTo>
                  <a:lnTo>
                    <a:pt x="305054" y="5333"/>
                  </a:lnTo>
                  <a:lnTo>
                    <a:pt x="303784" y="7238"/>
                  </a:lnTo>
                  <a:lnTo>
                    <a:pt x="303022" y="9398"/>
                  </a:lnTo>
                  <a:lnTo>
                    <a:pt x="302133" y="11556"/>
                  </a:lnTo>
                  <a:lnTo>
                    <a:pt x="301371" y="14224"/>
                  </a:lnTo>
                  <a:lnTo>
                    <a:pt x="290710" y="56945"/>
                  </a:lnTo>
                  <a:lnTo>
                    <a:pt x="280955" y="95869"/>
                  </a:lnTo>
                  <a:lnTo>
                    <a:pt x="270962" y="133911"/>
                  </a:lnTo>
                  <a:lnTo>
                    <a:pt x="260350" y="170942"/>
                  </a:lnTo>
                  <a:lnTo>
                    <a:pt x="308027" y="170942"/>
                  </a:lnTo>
                  <a:lnTo>
                    <a:pt x="308356" y="169799"/>
                  </a:lnTo>
                  <a:lnTo>
                    <a:pt x="318293" y="136687"/>
                  </a:lnTo>
                  <a:lnTo>
                    <a:pt x="337788" y="70322"/>
                  </a:lnTo>
                  <a:lnTo>
                    <a:pt x="350012" y="28701"/>
                  </a:lnTo>
                  <a:lnTo>
                    <a:pt x="352806" y="12064"/>
                  </a:lnTo>
                  <a:lnTo>
                    <a:pt x="352552" y="8254"/>
                  </a:lnTo>
                  <a:lnTo>
                    <a:pt x="351028" y="5714"/>
                  </a:lnTo>
                  <a:lnTo>
                    <a:pt x="349631" y="3048"/>
                  </a:lnTo>
                  <a:lnTo>
                    <a:pt x="347090" y="1524"/>
                  </a:lnTo>
                  <a:lnTo>
                    <a:pt x="343281" y="888"/>
                  </a:lnTo>
                  <a:lnTo>
                    <a:pt x="339598" y="380"/>
                  </a:lnTo>
                  <a:lnTo>
                    <a:pt x="33439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65" name="object 173">
            <a:extLst>
              <a:ext uri="{FF2B5EF4-FFF2-40B4-BE49-F238E27FC236}">
                <a16:creationId xmlns:a16="http://schemas.microsoft.com/office/drawing/2014/main" id="{27F48E55-7D02-1070-4BB1-0CBBA5758CAD}"/>
              </a:ext>
            </a:extLst>
          </p:cNvPr>
          <p:cNvSpPr txBox="1"/>
          <p:nvPr/>
        </p:nvSpPr>
        <p:spPr>
          <a:xfrm>
            <a:off x="7540017" y="6075862"/>
            <a:ext cx="46593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Gill Sans MT Condensed"/>
                <a:cs typeface="Gill Sans MT Condensed"/>
              </a:rPr>
              <a:t>Unit</a:t>
            </a:r>
            <a:r>
              <a:rPr sz="1600" b="1" spc="-25" dirty="0">
                <a:latin typeface="Gill Sans MT Condensed"/>
                <a:cs typeface="Gill Sans MT Condensed"/>
              </a:rPr>
              <a:t> </a:t>
            </a:r>
            <a:r>
              <a:rPr sz="1600" b="1" spc="-60" dirty="0">
                <a:latin typeface="Franklin Gothic Medium Cond" panose="020B0606030402020204" pitchFamily="34" charset="0"/>
                <a:cs typeface="Gill Sans MT Condensed"/>
              </a:rPr>
              <a:t>1</a:t>
            </a:r>
            <a:endParaRPr sz="1600" dirty="0">
              <a:latin typeface="Franklin Gothic Medium Cond" panose="020B0606030402020204" pitchFamily="34" charset="0"/>
              <a:cs typeface="Gill Sans MT Condensed"/>
            </a:endParaRPr>
          </a:p>
        </p:txBody>
      </p:sp>
      <p:sp>
        <p:nvSpPr>
          <p:cNvPr id="67" name="object 120">
            <a:extLst>
              <a:ext uri="{FF2B5EF4-FFF2-40B4-BE49-F238E27FC236}">
                <a16:creationId xmlns:a16="http://schemas.microsoft.com/office/drawing/2014/main" id="{E118A1CE-11BD-6916-72E0-7B9733A64F05}"/>
              </a:ext>
            </a:extLst>
          </p:cNvPr>
          <p:cNvSpPr txBox="1"/>
          <p:nvPr/>
        </p:nvSpPr>
        <p:spPr>
          <a:xfrm>
            <a:off x="5262498" y="7059929"/>
            <a:ext cx="1509648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4450" marR="5080" indent="-32384" algn="just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Calibri"/>
                <a:cs typeface="Calibri"/>
              </a:rPr>
              <a:t>Research,</a:t>
            </a:r>
            <a:r>
              <a:rPr sz="1000" spc="-30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plan</a:t>
            </a:r>
            <a:r>
              <a:rPr sz="1000" spc="-55" dirty="0">
                <a:latin typeface="Calibri"/>
                <a:cs typeface="Calibri"/>
              </a:rPr>
              <a:t> </a:t>
            </a:r>
            <a:r>
              <a:rPr sz="1000" spc="-25" dirty="0">
                <a:latin typeface="Calibri"/>
                <a:cs typeface="Calibri"/>
              </a:rPr>
              <a:t>and </a:t>
            </a:r>
            <a:r>
              <a:rPr sz="1000" dirty="0">
                <a:latin typeface="Calibri"/>
                <a:cs typeface="Calibri"/>
              </a:rPr>
              <a:t>cook</a:t>
            </a:r>
            <a:r>
              <a:rPr sz="1000" spc="-30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a</a:t>
            </a:r>
            <a:r>
              <a:rPr sz="1000" spc="185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meal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for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0" dirty="0">
                <a:latin typeface="Calibri"/>
                <a:cs typeface="Calibri"/>
              </a:rPr>
              <a:t>a</a:t>
            </a:r>
            <a:r>
              <a:rPr sz="1000" dirty="0">
                <a:latin typeface="Calibri"/>
                <a:cs typeface="Calibri"/>
              </a:rPr>
              <a:t> specific</a:t>
            </a:r>
            <a:r>
              <a:rPr sz="1000" spc="-5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provision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68" name="object 76">
            <a:extLst>
              <a:ext uri="{FF2B5EF4-FFF2-40B4-BE49-F238E27FC236}">
                <a16:creationId xmlns:a16="http://schemas.microsoft.com/office/drawing/2014/main" id="{533539B0-E565-DB9C-FC02-CBDD964D9198}"/>
              </a:ext>
            </a:extLst>
          </p:cNvPr>
          <p:cNvSpPr txBox="1"/>
          <p:nvPr/>
        </p:nvSpPr>
        <p:spPr>
          <a:xfrm>
            <a:off x="5870828" y="8126498"/>
            <a:ext cx="1353185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latin typeface="Calibri"/>
                <a:cs typeface="Calibri"/>
              </a:rPr>
              <a:t>AC</a:t>
            </a:r>
            <a:r>
              <a:rPr lang="en-GB" sz="1000" b="1" spc="-10" dirty="0">
                <a:latin typeface="Calibri"/>
                <a:cs typeface="Calibri"/>
              </a:rPr>
              <a:t> 1.</a:t>
            </a:r>
            <a:r>
              <a:rPr sz="1000" b="1" spc="-10" dirty="0">
                <a:latin typeface="Calibri"/>
                <a:cs typeface="Calibri"/>
              </a:rPr>
              <a:t>3.2</a:t>
            </a:r>
            <a:endParaRPr sz="1000" dirty="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Food safety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69" name="object 71">
            <a:extLst>
              <a:ext uri="{FF2B5EF4-FFF2-40B4-BE49-F238E27FC236}">
                <a16:creationId xmlns:a16="http://schemas.microsoft.com/office/drawing/2014/main" id="{F67AA3A7-C7F6-9608-A13F-19DD36C975D9}"/>
              </a:ext>
            </a:extLst>
          </p:cNvPr>
          <p:cNvSpPr txBox="1"/>
          <p:nvPr/>
        </p:nvSpPr>
        <p:spPr>
          <a:xfrm>
            <a:off x="3674809" y="8008047"/>
            <a:ext cx="886460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9685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lang="en-GB" sz="1000" b="1" spc="-30" dirty="0">
                <a:latin typeface="Calibri"/>
                <a:cs typeface="Calibri"/>
              </a:rPr>
              <a:t>1.</a:t>
            </a:r>
            <a:r>
              <a:rPr sz="1000" b="1" spc="-25" dirty="0">
                <a:latin typeface="Calibri"/>
                <a:cs typeface="Calibri"/>
              </a:rPr>
              <a:t>2.2</a:t>
            </a:r>
            <a:endParaRPr sz="1000" dirty="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Customer requirements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70" name="object 70">
            <a:extLst>
              <a:ext uri="{FF2B5EF4-FFF2-40B4-BE49-F238E27FC236}">
                <a16:creationId xmlns:a16="http://schemas.microsoft.com/office/drawing/2014/main" id="{20A01FEB-C22E-8DF4-AB5D-337D62D8574E}"/>
              </a:ext>
            </a:extLst>
          </p:cNvPr>
          <p:cNvSpPr txBox="1"/>
          <p:nvPr/>
        </p:nvSpPr>
        <p:spPr>
          <a:xfrm>
            <a:off x="2013937" y="8022645"/>
            <a:ext cx="1272075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lang="en-GB" sz="1000" b="1" spc="-30" dirty="0">
                <a:latin typeface="Calibri"/>
                <a:cs typeface="Calibri"/>
              </a:rPr>
              <a:t>1.</a:t>
            </a:r>
            <a:r>
              <a:rPr sz="1000" b="1" spc="-25" dirty="0">
                <a:latin typeface="Calibri"/>
                <a:cs typeface="Calibri"/>
              </a:rPr>
              <a:t>2.1</a:t>
            </a:r>
            <a:endParaRPr sz="1000" dirty="0">
              <a:latin typeface="Calibri"/>
              <a:cs typeface="Calibri"/>
            </a:endParaRPr>
          </a:p>
          <a:p>
            <a:pPr marL="12700" marR="5080" indent="7620" algn="ctr">
              <a:lnSpc>
                <a:spcPct val="100000"/>
              </a:lnSpc>
            </a:pPr>
            <a:r>
              <a:rPr sz="1000" dirty="0">
                <a:latin typeface="Calibri"/>
                <a:cs typeface="Calibri"/>
              </a:rPr>
              <a:t>The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operation </a:t>
            </a:r>
            <a:r>
              <a:rPr sz="1000" dirty="0">
                <a:latin typeface="Calibri"/>
                <a:cs typeface="Calibri"/>
              </a:rPr>
              <a:t>of</a:t>
            </a:r>
            <a:r>
              <a:rPr sz="1000" spc="-5" dirty="0">
                <a:latin typeface="Calibri"/>
                <a:cs typeface="Calibri"/>
              </a:rPr>
              <a:t> </a:t>
            </a:r>
            <a:r>
              <a:rPr lang="en-GB" sz="1000" spc="-10" dirty="0">
                <a:latin typeface="Calibri"/>
                <a:cs typeface="Calibri"/>
              </a:rPr>
              <a:t>front and back of house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71" name="object 69">
            <a:extLst>
              <a:ext uri="{FF2B5EF4-FFF2-40B4-BE49-F238E27FC236}">
                <a16:creationId xmlns:a16="http://schemas.microsoft.com/office/drawing/2014/main" id="{B8F74A58-C171-3E11-30FC-F73379236458}"/>
              </a:ext>
            </a:extLst>
          </p:cNvPr>
          <p:cNvSpPr txBox="1"/>
          <p:nvPr/>
        </p:nvSpPr>
        <p:spPr>
          <a:xfrm>
            <a:off x="392372" y="8821031"/>
            <a:ext cx="68541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lang="en-GB" sz="1000" b="1" spc="-30" dirty="0">
                <a:latin typeface="Calibri"/>
                <a:cs typeface="Calibri"/>
              </a:rPr>
              <a:t>1.</a:t>
            </a:r>
            <a:r>
              <a:rPr sz="1000" b="1" spc="-25" dirty="0">
                <a:latin typeface="Calibri"/>
                <a:cs typeface="Calibri"/>
              </a:rPr>
              <a:t>4.5</a:t>
            </a:r>
            <a:endParaRPr sz="1000" dirty="0">
              <a:latin typeface="Calibri"/>
              <a:cs typeface="Calibri"/>
            </a:endParaRPr>
          </a:p>
          <a:p>
            <a:pPr marL="12065" marR="5080" indent="-1905" algn="ctr">
              <a:lnSpc>
                <a:spcPct val="100000"/>
              </a:lnSpc>
            </a:pPr>
            <a:r>
              <a:rPr lang="en-GB" sz="1000" spc="-25" dirty="0">
                <a:latin typeface="Calibri"/>
                <a:cs typeface="Calibri"/>
              </a:rPr>
              <a:t>Symptoms </a:t>
            </a:r>
            <a:r>
              <a:rPr sz="1000" dirty="0">
                <a:latin typeface="Calibri"/>
                <a:cs typeface="Calibri"/>
              </a:rPr>
              <a:t>of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20" dirty="0">
                <a:latin typeface="Calibri"/>
                <a:cs typeface="Calibri"/>
              </a:rPr>
              <a:t>food </a:t>
            </a:r>
            <a:r>
              <a:rPr sz="1000" dirty="0">
                <a:latin typeface="Calibri"/>
                <a:cs typeface="Calibri"/>
              </a:rPr>
              <a:t>induced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25" dirty="0">
                <a:latin typeface="Calibri"/>
                <a:cs typeface="Calibri"/>
              </a:rPr>
              <a:t>ill </a:t>
            </a:r>
            <a:r>
              <a:rPr sz="1000" spc="-10" dirty="0">
                <a:latin typeface="Calibri"/>
                <a:cs typeface="Calibri"/>
              </a:rPr>
              <a:t>health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72" name="object 79">
            <a:extLst>
              <a:ext uri="{FF2B5EF4-FFF2-40B4-BE49-F238E27FC236}">
                <a16:creationId xmlns:a16="http://schemas.microsoft.com/office/drawing/2014/main" id="{7F7B41DC-FB76-74CF-24D2-99B0379821CD}"/>
              </a:ext>
            </a:extLst>
          </p:cNvPr>
          <p:cNvSpPr txBox="1"/>
          <p:nvPr/>
        </p:nvSpPr>
        <p:spPr>
          <a:xfrm>
            <a:off x="8362617" y="7864337"/>
            <a:ext cx="514096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Calibri"/>
                <a:cs typeface="Calibri"/>
              </a:rPr>
              <a:t>LO2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3" name="object 34">
            <a:extLst>
              <a:ext uri="{FF2B5EF4-FFF2-40B4-BE49-F238E27FC236}">
                <a16:creationId xmlns:a16="http://schemas.microsoft.com/office/drawing/2014/main" id="{BA622F42-AEFF-B7D7-02B4-3020F873AB7F}"/>
              </a:ext>
            </a:extLst>
          </p:cNvPr>
          <p:cNvSpPr txBox="1"/>
          <p:nvPr/>
        </p:nvSpPr>
        <p:spPr>
          <a:xfrm>
            <a:off x="7176983" y="6271891"/>
            <a:ext cx="1216660" cy="4558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r>
              <a:rPr lang="en-GB" sz="1300" b="1" dirty="0">
                <a:latin typeface="Gill Sans MT" panose="020B0502020104020203" pitchFamily="34" charset="0"/>
                <a:cs typeface="Gill Sans MT Condensed"/>
              </a:rPr>
              <a:t>Mock</a:t>
            </a:r>
          </a:p>
          <a:p>
            <a:pPr marL="535940" marR="5080" indent="-536575" algn="ctr">
              <a:lnSpc>
                <a:spcPct val="100000"/>
              </a:lnSpc>
              <a:spcBef>
                <a:spcPts val="95"/>
              </a:spcBef>
            </a:pP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  <p:sp>
        <p:nvSpPr>
          <p:cNvPr id="74" name="object 53">
            <a:extLst>
              <a:ext uri="{FF2B5EF4-FFF2-40B4-BE49-F238E27FC236}">
                <a16:creationId xmlns:a16="http://schemas.microsoft.com/office/drawing/2014/main" id="{84C8CB12-3AD8-9704-8ABE-2D0D963B09DB}"/>
              </a:ext>
            </a:extLst>
          </p:cNvPr>
          <p:cNvSpPr/>
          <p:nvPr/>
        </p:nvSpPr>
        <p:spPr>
          <a:xfrm>
            <a:off x="8143620" y="8434070"/>
            <a:ext cx="410209" cy="360680"/>
          </a:xfrm>
          <a:custGeom>
            <a:avLst/>
            <a:gdLst/>
            <a:ahLst/>
            <a:cxnLst/>
            <a:rect l="l" t="t" r="r" b="b"/>
            <a:pathLst>
              <a:path w="410209" h="360679">
                <a:moveTo>
                  <a:pt x="96774" y="0"/>
                </a:moveTo>
                <a:lnTo>
                  <a:pt x="0" y="130301"/>
                </a:lnTo>
                <a:lnTo>
                  <a:pt x="92455" y="199008"/>
                </a:lnTo>
                <a:lnTo>
                  <a:pt x="108965" y="176910"/>
                </a:lnTo>
                <a:lnTo>
                  <a:pt x="42925" y="127888"/>
                </a:lnTo>
                <a:lnTo>
                  <a:pt x="123317" y="19684"/>
                </a:lnTo>
                <a:lnTo>
                  <a:pt x="96774" y="0"/>
                </a:lnTo>
                <a:close/>
              </a:path>
              <a:path w="410209" h="360679">
                <a:moveTo>
                  <a:pt x="274447" y="280034"/>
                </a:moveTo>
                <a:lnTo>
                  <a:pt x="270126" y="289083"/>
                </a:lnTo>
                <a:lnTo>
                  <a:pt x="267652" y="298227"/>
                </a:lnTo>
                <a:lnTo>
                  <a:pt x="266996" y="307339"/>
                </a:lnTo>
                <a:lnTo>
                  <a:pt x="267072" y="308310"/>
                </a:lnTo>
                <a:lnTo>
                  <a:pt x="290068" y="349250"/>
                </a:lnTo>
                <a:lnTo>
                  <a:pt x="319911" y="360679"/>
                </a:lnTo>
                <a:lnTo>
                  <a:pt x="330580" y="360299"/>
                </a:lnTo>
                <a:lnTo>
                  <a:pt x="365125" y="340232"/>
                </a:lnTo>
                <a:lnTo>
                  <a:pt x="369398" y="333248"/>
                </a:lnTo>
                <a:lnTo>
                  <a:pt x="316483" y="333248"/>
                </a:lnTo>
                <a:lnTo>
                  <a:pt x="310642" y="331977"/>
                </a:lnTo>
                <a:lnTo>
                  <a:pt x="300608" y="324611"/>
                </a:lnTo>
                <a:lnTo>
                  <a:pt x="297687" y="319912"/>
                </a:lnTo>
                <a:lnTo>
                  <a:pt x="296614" y="313689"/>
                </a:lnTo>
                <a:lnTo>
                  <a:pt x="295782" y="308228"/>
                </a:lnTo>
                <a:lnTo>
                  <a:pt x="297179" y="302005"/>
                </a:lnTo>
                <a:lnTo>
                  <a:pt x="300989" y="295148"/>
                </a:lnTo>
                <a:lnTo>
                  <a:pt x="274447" y="280034"/>
                </a:lnTo>
                <a:close/>
              </a:path>
              <a:path w="410209" h="360679">
                <a:moveTo>
                  <a:pt x="342900" y="261238"/>
                </a:moveTo>
                <a:lnTo>
                  <a:pt x="324865" y="279653"/>
                </a:lnTo>
                <a:lnTo>
                  <a:pt x="330326" y="281685"/>
                </a:lnTo>
                <a:lnTo>
                  <a:pt x="334645" y="283972"/>
                </a:lnTo>
                <a:lnTo>
                  <a:pt x="337820" y="286384"/>
                </a:lnTo>
                <a:lnTo>
                  <a:pt x="342773" y="289940"/>
                </a:lnTo>
                <a:lnTo>
                  <a:pt x="345567" y="294894"/>
                </a:lnTo>
                <a:lnTo>
                  <a:pt x="329437" y="330707"/>
                </a:lnTo>
                <a:lnTo>
                  <a:pt x="316483" y="333248"/>
                </a:lnTo>
                <a:lnTo>
                  <a:pt x="369398" y="333248"/>
                </a:lnTo>
                <a:lnTo>
                  <a:pt x="371649" y="327961"/>
                </a:lnTo>
                <a:lnTo>
                  <a:pt x="373143" y="321498"/>
                </a:lnTo>
                <a:lnTo>
                  <a:pt x="373389" y="316991"/>
                </a:lnTo>
                <a:lnTo>
                  <a:pt x="373360" y="313689"/>
                </a:lnTo>
                <a:lnTo>
                  <a:pt x="372671" y="308310"/>
                </a:lnTo>
                <a:lnTo>
                  <a:pt x="370728" y="302085"/>
                </a:lnTo>
                <a:lnTo>
                  <a:pt x="367666" y="296169"/>
                </a:lnTo>
                <a:lnTo>
                  <a:pt x="363474" y="290575"/>
                </a:lnTo>
                <a:lnTo>
                  <a:pt x="378857" y="290575"/>
                </a:lnTo>
                <a:lnTo>
                  <a:pt x="407363" y="268858"/>
                </a:lnTo>
                <a:lnTo>
                  <a:pt x="355853" y="268858"/>
                </a:lnTo>
                <a:lnTo>
                  <a:pt x="349630" y="266446"/>
                </a:lnTo>
                <a:lnTo>
                  <a:pt x="342900" y="261238"/>
                </a:lnTo>
                <a:close/>
              </a:path>
              <a:path w="410209" h="360679">
                <a:moveTo>
                  <a:pt x="378857" y="290575"/>
                </a:moveTo>
                <a:lnTo>
                  <a:pt x="363474" y="290575"/>
                </a:lnTo>
                <a:lnTo>
                  <a:pt x="375876" y="291151"/>
                </a:lnTo>
                <a:lnTo>
                  <a:pt x="378857" y="290575"/>
                </a:lnTo>
                <a:close/>
              </a:path>
              <a:path w="410209" h="360679">
                <a:moveTo>
                  <a:pt x="224536" y="105441"/>
                </a:moveTo>
                <a:lnTo>
                  <a:pt x="185674" y="115315"/>
                </a:lnTo>
                <a:lnTo>
                  <a:pt x="154685" y="144525"/>
                </a:lnTo>
                <a:lnTo>
                  <a:pt x="135122" y="190964"/>
                </a:lnTo>
                <a:lnTo>
                  <a:pt x="135170" y="195929"/>
                </a:lnTo>
                <a:lnTo>
                  <a:pt x="145748" y="235092"/>
                </a:lnTo>
                <a:lnTo>
                  <a:pt x="183304" y="268176"/>
                </a:lnTo>
                <a:lnTo>
                  <a:pt x="213109" y="276367"/>
                </a:lnTo>
                <a:lnTo>
                  <a:pt x="228346" y="275462"/>
                </a:lnTo>
                <a:lnTo>
                  <a:pt x="243230" y="271224"/>
                </a:lnTo>
                <a:lnTo>
                  <a:pt x="257222" y="263651"/>
                </a:lnTo>
                <a:lnTo>
                  <a:pt x="270333" y="252745"/>
                </a:lnTo>
                <a:lnTo>
                  <a:pt x="276846" y="245169"/>
                </a:lnTo>
                <a:lnTo>
                  <a:pt x="210816" y="245169"/>
                </a:lnTo>
                <a:lnTo>
                  <a:pt x="202025" y="244189"/>
                </a:lnTo>
                <a:lnTo>
                  <a:pt x="169632" y="214504"/>
                </a:lnTo>
                <a:lnTo>
                  <a:pt x="167942" y="205612"/>
                </a:lnTo>
                <a:lnTo>
                  <a:pt x="167960" y="202310"/>
                </a:lnTo>
                <a:lnTo>
                  <a:pt x="182625" y="163956"/>
                </a:lnTo>
                <a:lnTo>
                  <a:pt x="217931" y="137413"/>
                </a:lnTo>
                <a:lnTo>
                  <a:pt x="226956" y="136509"/>
                </a:lnTo>
                <a:lnTo>
                  <a:pt x="283904" y="136509"/>
                </a:lnTo>
                <a:lnTo>
                  <a:pt x="282168" y="134292"/>
                </a:lnTo>
                <a:lnTo>
                  <a:pt x="245076" y="109541"/>
                </a:lnTo>
                <a:lnTo>
                  <a:pt x="230866" y="105941"/>
                </a:lnTo>
                <a:lnTo>
                  <a:pt x="224536" y="105441"/>
                </a:lnTo>
                <a:close/>
              </a:path>
              <a:path w="410209" h="360679">
                <a:moveTo>
                  <a:pt x="403598" y="230124"/>
                </a:moveTo>
                <a:lnTo>
                  <a:pt x="363727" y="230124"/>
                </a:lnTo>
                <a:lnTo>
                  <a:pt x="368553" y="231394"/>
                </a:lnTo>
                <a:lnTo>
                  <a:pt x="372872" y="234569"/>
                </a:lnTo>
                <a:lnTo>
                  <a:pt x="377189" y="237871"/>
                </a:lnTo>
                <a:lnTo>
                  <a:pt x="379729" y="241680"/>
                </a:lnTo>
                <a:lnTo>
                  <a:pt x="381000" y="250951"/>
                </a:lnTo>
                <a:lnTo>
                  <a:pt x="379729" y="255397"/>
                </a:lnTo>
                <a:lnTo>
                  <a:pt x="376427" y="259841"/>
                </a:lnTo>
                <a:lnTo>
                  <a:pt x="372618" y="265049"/>
                </a:lnTo>
                <a:lnTo>
                  <a:pt x="367664" y="267843"/>
                </a:lnTo>
                <a:lnTo>
                  <a:pt x="355853" y="268858"/>
                </a:lnTo>
                <a:lnTo>
                  <a:pt x="407363" y="268858"/>
                </a:lnTo>
                <a:lnTo>
                  <a:pt x="409146" y="263794"/>
                </a:lnTo>
                <a:lnTo>
                  <a:pt x="410184" y="256307"/>
                </a:lnTo>
                <a:lnTo>
                  <a:pt x="409828" y="248284"/>
                </a:lnTo>
                <a:lnTo>
                  <a:pt x="407662" y="238664"/>
                </a:lnTo>
                <a:lnTo>
                  <a:pt x="403598" y="230124"/>
                </a:lnTo>
                <a:close/>
              </a:path>
              <a:path w="410209" h="360679">
                <a:moveTo>
                  <a:pt x="283904" y="136509"/>
                </a:moveTo>
                <a:lnTo>
                  <a:pt x="226956" y="136509"/>
                </a:lnTo>
                <a:lnTo>
                  <a:pt x="235743" y="137604"/>
                </a:lnTo>
                <a:lnTo>
                  <a:pt x="244292" y="140700"/>
                </a:lnTo>
                <a:lnTo>
                  <a:pt x="270763" y="176402"/>
                </a:lnTo>
                <a:lnTo>
                  <a:pt x="270402" y="185904"/>
                </a:lnTo>
                <a:lnTo>
                  <a:pt x="247056" y="227790"/>
                </a:lnTo>
                <a:lnTo>
                  <a:pt x="210816" y="245169"/>
                </a:lnTo>
                <a:lnTo>
                  <a:pt x="276846" y="245169"/>
                </a:lnTo>
                <a:lnTo>
                  <a:pt x="282575" y="238505"/>
                </a:lnTo>
                <a:lnTo>
                  <a:pt x="292740" y="222500"/>
                </a:lnTo>
                <a:lnTo>
                  <a:pt x="299418" y="206660"/>
                </a:lnTo>
                <a:lnTo>
                  <a:pt x="302549" y="191192"/>
                </a:lnTo>
                <a:lnTo>
                  <a:pt x="302477" y="185467"/>
                </a:lnTo>
                <a:lnTo>
                  <a:pt x="302259" y="175386"/>
                </a:lnTo>
                <a:lnTo>
                  <a:pt x="298690" y="160529"/>
                </a:lnTo>
                <a:lnTo>
                  <a:pt x="291988" y="146827"/>
                </a:lnTo>
                <a:lnTo>
                  <a:pt x="283904" y="136509"/>
                </a:lnTo>
                <a:close/>
              </a:path>
              <a:path w="410209" h="360679">
                <a:moveTo>
                  <a:pt x="358394" y="202310"/>
                </a:moveTo>
                <a:lnTo>
                  <a:pt x="351154" y="202691"/>
                </a:lnTo>
                <a:lnTo>
                  <a:pt x="344297" y="205104"/>
                </a:lnTo>
                <a:lnTo>
                  <a:pt x="337565" y="207390"/>
                </a:lnTo>
                <a:lnTo>
                  <a:pt x="330453" y="211962"/>
                </a:lnTo>
                <a:lnTo>
                  <a:pt x="322960" y="218694"/>
                </a:lnTo>
                <a:lnTo>
                  <a:pt x="343153" y="239902"/>
                </a:lnTo>
                <a:lnTo>
                  <a:pt x="348106" y="234569"/>
                </a:lnTo>
                <a:lnTo>
                  <a:pt x="353186" y="231648"/>
                </a:lnTo>
                <a:lnTo>
                  <a:pt x="363727" y="230124"/>
                </a:lnTo>
                <a:lnTo>
                  <a:pt x="403598" y="230124"/>
                </a:lnTo>
                <a:lnTo>
                  <a:pt x="403447" y="229806"/>
                </a:lnTo>
                <a:lnTo>
                  <a:pt x="397184" y="221710"/>
                </a:lnTo>
                <a:lnTo>
                  <a:pt x="388874" y="214375"/>
                </a:lnTo>
                <a:lnTo>
                  <a:pt x="381634" y="209041"/>
                </a:lnTo>
                <a:lnTo>
                  <a:pt x="374142" y="205612"/>
                </a:lnTo>
                <a:lnTo>
                  <a:pt x="358394" y="202310"/>
                </a:lnTo>
                <a:close/>
              </a:path>
            </a:pathLst>
          </a:custGeom>
          <a:solidFill>
            <a:srgbClr val="B4C6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61">
            <a:extLst>
              <a:ext uri="{FF2B5EF4-FFF2-40B4-BE49-F238E27FC236}">
                <a16:creationId xmlns:a16="http://schemas.microsoft.com/office/drawing/2014/main" id="{102C3E3C-CA98-4BAE-8181-0E3D7D025BC2}"/>
              </a:ext>
            </a:extLst>
          </p:cNvPr>
          <p:cNvSpPr txBox="1"/>
          <p:nvPr/>
        </p:nvSpPr>
        <p:spPr>
          <a:xfrm>
            <a:off x="2687068" y="9221460"/>
            <a:ext cx="1953212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sz="1000" b="1" spc="-25" dirty="0">
                <a:latin typeface="Calibri"/>
                <a:cs typeface="Calibri"/>
              </a:rPr>
              <a:t>1.</a:t>
            </a:r>
            <a:r>
              <a:rPr lang="en-GB" sz="1000" b="1" spc="-25" dirty="0">
                <a:latin typeface="Calibri"/>
                <a:cs typeface="Calibri"/>
              </a:rPr>
              <a:t>2.3</a:t>
            </a:r>
            <a:endParaRPr sz="1000" dirty="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Hospitality and catering provision to meet specific requirements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76" name="object 61">
            <a:extLst>
              <a:ext uri="{FF2B5EF4-FFF2-40B4-BE49-F238E27FC236}">
                <a16:creationId xmlns:a16="http://schemas.microsoft.com/office/drawing/2014/main" id="{8A08A7D9-3BD5-7BE3-823A-D83B9B05BDD3}"/>
              </a:ext>
            </a:extLst>
          </p:cNvPr>
          <p:cNvSpPr txBox="1"/>
          <p:nvPr/>
        </p:nvSpPr>
        <p:spPr>
          <a:xfrm>
            <a:off x="5586042" y="9269777"/>
            <a:ext cx="1633403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lang="en-GB" sz="1000" b="1" spc="-25" dirty="0">
                <a:latin typeface="Calibri"/>
                <a:cs typeface="Calibri"/>
              </a:rPr>
              <a:t>1.3.1</a:t>
            </a:r>
            <a:endParaRPr sz="1000" dirty="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Health and safety in hospitality and catering provision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77" name="object 68">
            <a:extLst>
              <a:ext uri="{FF2B5EF4-FFF2-40B4-BE49-F238E27FC236}">
                <a16:creationId xmlns:a16="http://schemas.microsoft.com/office/drawing/2014/main" id="{DB93D46C-7B39-3DD5-5F48-F67C018078E9}"/>
              </a:ext>
            </a:extLst>
          </p:cNvPr>
          <p:cNvSpPr txBox="1"/>
          <p:nvPr/>
        </p:nvSpPr>
        <p:spPr>
          <a:xfrm>
            <a:off x="1854008" y="10120629"/>
            <a:ext cx="183197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lang="en-GB" sz="1000" b="1" dirty="0">
                <a:latin typeface="Calibri"/>
                <a:cs typeface="Calibri"/>
              </a:rPr>
              <a:t> 1.4.</a:t>
            </a:r>
            <a:r>
              <a:rPr sz="1000" b="1" spc="-25" dirty="0">
                <a:latin typeface="Calibri"/>
                <a:cs typeface="Calibri"/>
              </a:rPr>
              <a:t>4</a:t>
            </a:r>
            <a:endParaRPr sz="1000" dirty="0">
              <a:latin typeface="Calibri"/>
              <a:cs typeface="Calibri"/>
            </a:endParaRPr>
          </a:p>
          <a:p>
            <a:pPr marL="12065" marR="5080" indent="27305" algn="ctr">
              <a:lnSpc>
                <a:spcPct val="100000"/>
              </a:lnSpc>
            </a:pPr>
            <a:r>
              <a:rPr sz="1000" dirty="0">
                <a:latin typeface="Calibri"/>
                <a:cs typeface="Calibri"/>
              </a:rPr>
              <a:t>The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lang="en-GB" sz="1000" spc="-10" dirty="0">
                <a:latin typeface="Calibri"/>
                <a:cs typeface="Calibri"/>
              </a:rPr>
              <a:t>E</a:t>
            </a:r>
            <a:r>
              <a:rPr sz="1000" spc="-10" dirty="0" err="1">
                <a:latin typeface="Calibri"/>
                <a:cs typeface="Calibri"/>
              </a:rPr>
              <a:t>nvironmental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lang="en-GB" sz="1000" dirty="0">
                <a:latin typeface="Calibri"/>
                <a:cs typeface="Calibri"/>
              </a:rPr>
              <a:t>H</a:t>
            </a:r>
            <a:r>
              <a:rPr sz="1000" dirty="0" err="1">
                <a:latin typeface="Calibri"/>
                <a:cs typeface="Calibri"/>
              </a:rPr>
              <a:t>ealth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lang="en-GB" sz="1000" dirty="0">
                <a:latin typeface="Calibri"/>
                <a:cs typeface="Calibri"/>
              </a:rPr>
              <a:t>O</a:t>
            </a:r>
            <a:r>
              <a:rPr sz="1000" dirty="0" err="1">
                <a:latin typeface="Calibri"/>
                <a:cs typeface="Calibri"/>
              </a:rPr>
              <a:t>fficer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20" dirty="0">
                <a:latin typeface="Calibri"/>
                <a:cs typeface="Calibri"/>
              </a:rPr>
              <a:t>(EHO)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78" name="object 35">
            <a:extLst>
              <a:ext uri="{FF2B5EF4-FFF2-40B4-BE49-F238E27FC236}">
                <a16:creationId xmlns:a16="http://schemas.microsoft.com/office/drawing/2014/main" id="{7D7AC370-1626-857D-CF0E-B24849280769}"/>
              </a:ext>
            </a:extLst>
          </p:cNvPr>
          <p:cNvSpPr txBox="1"/>
          <p:nvPr/>
        </p:nvSpPr>
        <p:spPr>
          <a:xfrm>
            <a:off x="4323079" y="10120629"/>
            <a:ext cx="2058671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lang="en-GB" sz="1000" b="1" spc="-30" dirty="0">
                <a:latin typeface="Calibri"/>
                <a:cs typeface="Calibri"/>
              </a:rPr>
              <a:t>1.</a:t>
            </a:r>
            <a:r>
              <a:rPr sz="1000" b="1" spc="-25" dirty="0">
                <a:latin typeface="Calibri"/>
                <a:cs typeface="Calibri"/>
              </a:rPr>
              <a:t>1.3</a:t>
            </a:r>
            <a:endParaRPr sz="1000" dirty="0">
              <a:latin typeface="Calibri"/>
              <a:cs typeface="Calibri"/>
            </a:endParaRPr>
          </a:p>
          <a:p>
            <a:pPr marL="12700" marR="5080" indent="32384" algn="ctr">
              <a:lnSpc>
                <a:spcPct val="100000"/>
              </a:lnSpc>
            </a:pPr>
            <a:r>
              <a:rPr sz="1000" dirty="0">
                <a:latin typeface="Calibri"/>
                <a:cs typeface="Calibri"/>
              </a:rPr>
              <a:t>Working</a:t>
            </a:r>
            <a:r>
              <a:rPr sz="1000" spc="-45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conditions</a:t>
            </a:r>
            <a:r>
              <a:rPr sz="1000" spc="-45" dirty="0">
                <a:latin typeface="Calibri"/>
                <a:cs typeface="Calibri"/>
              </a:rPr>
              <a:t> </a:t>
            </a:r>
            <a:r>
              <a:rPr lang="en-GB" sz="1000" dirty="0">
                <a:latin typeface="Calibri"/>
                <a:cs typeface="Calibri"/>
              </a:rPr>
              <a:t>in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the</a:t>
            </a:r>
            <a:r>
              <a:rPr sz="1000" spc="-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hospitality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and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dirty="0">
                <a:latin typeface="Calibri"/>
                <a:cs typeface="Calibri"/>
              </a:rPr>
              <a:t>catering </a:t>
            </a:r>
            <a:r>
              <a:rPr sz="1000" spc="-10" dirty="0">
                <a:latin typeface="Calibri"/>
                <a:cs typeface="Calibri"/>
              </a:rPr>
              <a:t>industry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79" name="object 60">
            <a:extLst>
              <a:ext uri="{FF2B5EF4-FFF2-40B4-BE49-F238E27FC236}">
                <a16:creationId xmlns:a16="http://schemas.microsoft.com/office/drawing/2014/main" id="{B7C2B312-6D71-5773-F86A-84EFBBE01FAB}"/>
              </a:ext>
            </a:extLst>
          </p:cNvPr>
          <p:cNvSpPr txBox="1"/>
          <p:nvPr/>
        </p:nvSpPr>
        <p:spPr>
          <a:xfrm>
            <a:off x="6772146" y="10125914"/>
            <a:ext cx="1233805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845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5" dirty="0">
                <a:latin typeface="Calibri"/>
                <a:cs typeface="Calibri"/>
              </a:rPr>
              <a:t> </a:t>
            </a:r>
            <a:r>
              <a:rPr sz="1000" b="1" spc="-25" dirty="0">
                <a:latin typeface="Calibri"/>
                <a:cs typeface="Calibri"/>
              </a:rPr>
              <a:t>1.1</a:t>
            </a:r>
            <a:r>
              <a:rPr lang="en-GB" sz="1000" b="1" spc="-25" dirty="0">
                <a:latin typeface="Calibri"/>
                <a:cs typeface="Calibri"/>
              </a:rPr>
              <a:t>.1</a:t>
            </a:r>
            <a:endParaRPr sz="1000" dirty="0">
              <a:latin typeface="Calibri"/>
              <a:cs typeface="Calibri"/>
            </a:endParaRPr>
          </a:p>
          <a:p>
            <a:pPr marL="12065" marR="5080" indent="30480" algn="ctr">
              <a:lnSpc>
                <a:spcPct val="100000"/>
              </a:lnSpc>
              <a:spcBef>
                <a:spcPts val="5"/>
              </a:spcBef>
            </a:pPr>
            <a:r>
              <a:rPr lang="en-GB" sz="1000" dirty="0">
                <a:latin typeface="Calibri"/>
                <a:cs typeface="Calibri"/>
              </a:rPr>
              <a:t>H&amp;C catering </a:t>
            </a:r>
          </a:p>
          <a:p>
            <a:pPr marL="12065" marR="5080" indent="30480" algn="ctr">
              <a:lnSpc>
                <a:spcPct val="100000"/>
              </a:lnSpc>
              <a:spcBef>
                <a:spcPts val="5"/>
              </a:spcBef>
            </a:pPr>
            <a:r>
              <a:rPr lang="en-GB" sz="1000" dirty="0">
                <a:latin typeface="Calibri"/>
                <a:cs typeface="Calibri"/>
              </a:rPr>
              <a:t>provider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87" name="object 65">
            <a:extLst>
              <a:ext uri="{FF2B5EF4-FFF2-40B4-BE49-F238E27FC236}">
                <a16:creationId xmlns:a16="http://schemas.microsoft.com/office/drawing/2014/main" id="{691E40BB-6BF8-FD80-0069-DC43088046A8}"/>
              </a:ext>
            </a:extLst>
          </p:cNvPr>
          <p:cNvSpPr txBox="1"/>
          <p:nvPr/>
        </p:nvSpPr>
        <p:spPr>
          <a:xfrm>
            <a:off x="349402" y="10018521"/>
            <a:ext cx="705485" cy="9355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sz="1000" b="1" spc="-25" dirty="0">
                <a:latin typeface="Calibri"/>
                <a:cs typeface="Calibri"/>
              </a:rPr>
              <a:t>4.4</a:t>
            </a:r>
            <a:r>
              <a:rPr lang="en-GB" sz="1000" b="1" spc="-25" dirty="0">
                <a:latin typeface="Calibri"/>
                <a:cs typeface="Calibri"/>
              </a:rPr>
              <a:t>.3</a:t>
            </a:r>
            <a:endParaRPr sz="1000" dirty="0">
              <a:latin typeface="Calibri"/>
              <a:cs typeface="Calibri"/>
            </a:endParaRPr>
          </a:p>
          <a:p>
            <a:pPr marL="12700" marR="5080" indent="1270" algn="ctr">
              <a:lnSpc>
                <a:spcPct val="100000"/>
              </a:lnSpc>
            </a:pPr>
            <a:r>
              <a:rPr lang="en-GB" sz="1000" spc="-10" dirty="0">
                <a:latin typeface="Calibri"/>
                <a:cs typeface="Calibri"/>
              </a:rPr>
              <a:t>Preventative control measures of food induced ill health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89" name="object 64">
            <a:extLst>
              <a:ext uri="{FF2B5EF4-FFF2-40B4-BE49-F238E27FC236}">
                <a16:creationId xmlns:a16="http://schemas.microsoft.com/office/drawing/2014/main" id="{69ECFE4C-0D65-1F57-BE98-E650E8B3B001}"/>
              </a:ext>
            </a:extLst>
          </p:cNvPr>
          <p:cNvSpPr txBox="1"/>
          <p:nvPr/>
        </p:nvSpPr>
        <p:spPr>
          <a:xfrm>
            <a:off x="934259" y="11283657"/>
            <a:ext cx="921704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Calibri"/>
                <a:cs typeface="Calibri"/>
              </a:rPr>
              <a:t>AC</a:t>
            </a:r>
            <a:r>
              <a:rPr sz="1000" b="1" spc="-30" dirty="0">
                <a:latin typeface="Calibri"/>
                <a:cs typeface="Calibri"/>
              </a:rPr>
              <a:t> </a:t>
            </a:r>
            <a:r>
              <a:rPr lang="en-GB" sz="1000" b="1" spc="-30" dirty="0">
                <a:latin typeface="Calibri"/>
                <a:cs typeface="Calibri"/>
              </a:rPr>
              <a:t>1.4.</a:t>
            </a:r>
            <a:r>
              <a:rPr lang="en-GB" sz="1000" b="1" spc="-25" dirty="0">
                <a:latin typeface="Calibri"/>
                <a:cs typeface="Calibri"/>
              </a:rPr>
              <a:t>2</a:t>
            </a:r>
            <a:endParaRPr sz="1000" dirty="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lang="en-GB" sz="1000" dirty="0">
                <a:latin typeface="Calibri"/>
                <a:cs typeface="Calibri"/>
              </a:rPr>
              <a:t>Symptoms and signs of food induced ill health</a:t>
            </a:r>
            <a:endParaRPr sz="1000" dirty="0">
              <a:latin typeface="Calibri"/>
              <a:cs typeface="Calibri"/>
            </a:endParaRPr>
          </a:p>
        </p:txBody>
      </p:sp>
      <p:pic>
        <p:nvPicPr>
          <p:cNvPr id="90" name="object 96">
            <a:extLst>
              <a:ext uri="{FF2B5EF4-FFF2-40B4-BE49-F238E27FC236}">
                <a16:creationId xmlns:a16="http://schemas.microsoft.com/office/drawing/2014/main" id="{0DD4B8CC-0A2A-3F1A-AFBA-DD3F8F10226A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67426" y="8652793"/>
            <a:ext cx="276582" cy="319757"/>
          </a:xfrm>
          <a:prstGeom prst="rect">
            <a:avLst/>
          </a:prstGeom>
        </p:spPr>
      </p:pic>
      <p:pic>
        <p:nvPicPr>
          <p:cNvPr id="92" name="object 96">
            <a:extLst>
              <a:ext uri="{FF2B5EF4-FFF2-40B4-BE49-F238E27FC236}">
                <a16:creationId xmlns:a16="http://schemas.microsoft.com/office/drawing/2014/main" id="{5E8974D7-5EF9-2162-3306-8C38AB53A759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387434" y="6540311"/>
            <a:ext cx="276582" cy="319757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60B0FDFF-EF15-FE11-6E21-62C8DA6EB820}"/>
              </a:ext>
            </a:extLst>
          </p:cNvPr>
          <p:cNvSpPr txBox="1"/>
          <p:nvPr/>
        </p:nvSpPr>
        <p:spPr>
          <a:xfrm>
            <a:off x="666751" y="1837864"/>
            <a:ext cx="85344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80" dirty="0">
                <a:solidFill>
                  <a:schemeClr val="accent1"/>
                </a:solidFill>
              </a:rPr>
              <a:t>The Skills and techniques of preparation, cooking and presentation of dishes</a:t>
            </a:r>
          </a:p>
        </p:txBody>
      </p:sp>
      <p:grpSp>
        <p:nvGrpSpPr>
          <p:cNvPr id="22" name="object 103">
            <a:extLst>
              <a:ext uri="{FF2B5EF4-FFF2-40B4-BE49-F238E27FC236}">
                <a16:creationId xmlns:a16="http://schemas.microsoft.com/office/drawing/2014/main" id="{50B13ECF-1F7F-3F43-1E73-DB54F32F1781}"/>
              </a:ext>
            </a:extLst>
          </p:cNvPr>
          <p:cNvGrpSpPr/>
          <p:nvPr/>
        </p:nvGrpSpPr>
        <p:grpSpPr>
          <a:xfrm>
            <a:off x="5650348" y="3829127"/>
            <a:ext cx="1216660" cy="1224280"/>
            <a:chOff x="4419600" y="3915155"/>
            <a:chExt cx="1216660" cy="1224280"/>
          </a:xfrm>
        </p:grpSpPr>
        <p:sp>
          <p:nvSpPr>
            <p:cNvPr id="24" name="object 104">
              <a:extLst>
                <a:ext uri="{FF2B5EF4-FFF2-40B4-BE49-F238E27FC236}">
                  <a16:creationId xmlns:a16="http://schemas.microsoft.com/office/drawing/2014/main" id="{1695FA49-E92D-0396-B072-71E899DDCCB1}"/>
                </a:ext>
              </a:extLst>
            </p:cNvPr>
            <p:cNvSpPr/>
            <p:nvPr/>
          </p:nvSpPr>
          <p:spPr>
            <a:xfrm>
              <a:off x="4419600" y="3915155"/>
              <a:ext cx="1216660" cy="1224280"/>
            </a:xfrm>
            <a:custGeom>
              <a:avLst/>
              <a:gdLst/>
              <a:ahLst/>
              <a:cxnLst/>
              <a:rect l="l" t="t" r="r" b="b"/>
              <a:pathLst>
                <a:path w="1216660" h="1224279">
                  <a:moveTo>
                    <a:pt x="608076" y="0"/>
                  </a:moveTo>
                  <a:lnTo>
                    <a:pt x="560560" y="1840"/>
                  </a:lnTo>
                  <a:lnTo>
                    <a:pt x="514044" y="7272"/>
                  </a:lnTo>
                  <a:lnTo>
                    <a:pt x="468663" y="16159"/>
                  </a:lnTo>
                  <a:lnTo>
                    <a:pt x="424551" y="28365"/>
                  </a:lnTo>
                  <a:lnTo>
                    <a:pt x="381844" y="43754"/>
                  </a:lnTo>
                  <a:lnTo>
                    <a:pt x="340678" y="62190"/>
                  </a:lnTo>
                  <a:lnTo>
                    <a:pt x="301187" y="83537"/>
                  </a:lnTo>
                  <a:lnTo>
                    <a:pt x="263507" y="107659"/>
                  </a:lnTo>
                  <a:lnTo>
                    <a:pt x="227773" y="134420"/>
                  </a:lnTo>
                  <a:lnTo>
                    <a:pt x="194121" y="163684"/>
                  </a:lnTo>
                  <a:lnTo>
                    <a:pt x="162685" y="195315"/>
                  </a:lnTo>
                  <a:lnTo>
                    <a:pt x="133601" y="229177"/>
                  </a:lnTo>
                  <a:lnTo>
                    <a:pt x="107004" y="265134"/>
                  </a:lnTo>
                  <a:lnTo>
                    <a:pt x="83029" y="303050"/>
                  </a:lnTo>
                  <a:lnTo>
                    <a:pt x="61813" y="342788"/>
                  </a:lnTo>
                  <a:lnTo>
                    <a:pt x="43489" y="384214"/>
                  </a:lnTo>
                  <a:lnTo>
                    <a:pt x="28193" y="427191"/>
                  </a:lnTo>
                  <a:lnTo>
                    <a:pt x="16061" y="471582"/>
                  </a:lnTo>
                  <a:lnTo>
                    <a:pt x="7228" y="517252"/>
                  </a:lnTo>
                  <a:lnTo>
                    <a:pt x="1829" y="564065"/>
                  </a:lnTo>
                  <a:lnTo>
                    <a:pt x="0" y="611886"/>
                  </a:lnTo>
                  <a:lnTo>
                    <a:pt x="1829" y="659706"/>
                  </a:lnTo>
                  <a:lnTo>
                    <a:pt x="7228" y="706519"/>
                  </a:lnTo>
                  <a:lnTo>
                    <a:pt x="16061" y="752189"/>
                  </a:lnTo>
                  <a:lnTo>
                    <a:pt x="28193" y="796580"/>
                  </a:lnTo>
                  <a:lnTo>
                    <a:pt x="43489" y="839557"/>
                  </a:lnTo>
                  <a:lnTo>
                    <a:pt x="61813" y="880983"/>
                  </a:lnTo>
                  <a:lnTo>
                    <a:pt x="83029" y="920721"/>
                  </a:lnTo>
                  <a:lnTo>
                    <a:pt x="107004" y="958637"/>
                  </a:lnTo>
                  <a:lnTo>
                    <a:pt x="133601" y="994594"/>
                  </a:lnTo>
                  <a:lnTo>
                    <a:pt x="162685" y="1028456"/>
                  </a:lnTo>
                  <a:lnTo>
                    <a:pt x="194121" y="1060087"/>
                  </a:lnTo>
                  <a:lnTo>
                    <a:pt x="227773" y="1089351"/>
                  </a:lnTo>
                  <a:lnTo>
                    <a:pt x="263507" y="1116112"/>
                  </a:lnTo>
                  <a:lnTo>
                    <a:pt x="301187" y="1140234"/>
                  </a:lnTo>
                  <a:lnTo>
                    <a:pt x="340678" y="1161581"/>
                  </a:lnTo>
                  <a:lnTo>
                    <a:pt x="381844" y="1180017"/>
                  </a:lnTo>
                  <a:lnTo>
                    <a:pt x="424551" y="1195406"/>
                  </a:lnTo>
                  <a:lnTo>
                    <a:pt x="468663" y="1207612"/>
                  </a:lnTo>
                  <a:lnTo>
                    <a:pt x="514044" y="1216499"/>
                  </a:lnTo>
                  <a:lnTo>
                    <a:pt x="560560" y="1221931"/>
                  </a:lnTo>
                  <a:lnTo>
                    <a:pt x="608076" y="1223772"/>
                  </a:lnTo>
                  <a:lnTo>
                    <a:pt x="655591" y="1221931"/>
                  </a:lnTo>
                  <a:lnTo>
                    <a:pt x="702107" y="1216499"/>
                  </a:lnTo>
                  <a:lnTo>
                    <a:pt x="747488" y="1207612"/>
                  </a:lnTo>
                  <a:lnTo>
                    <a:pt x="791600" y="1195406"/>
                  </a:lnTo>
                  <a:lnTo>
                    <a:pt x="834307" y="1180017"/>
                  </a:lnTo>
                  <a:lnTo>
                    <a:pt x="875473" y="1161581"/>
                  </a:lnTo>
                  <a:lnTo>
                    <a:pt x="914964" y="1140234"/>
                  </a:lnTo>
                  <a:lnTo>
                    <a:pt x="952644" y="1116112"/>
                  </a:lnTo>
                  <a:lnTo>
                    <a:pt x="988378" y="1089351"/>
                  </a:lnTo>
                  <a:lnTo>
                    <a:pt x="1022030" y="1060087"/>
                  </a:lnTo>
                  <a:lnTo>
                    <a:pt x="1053466" y="1028456"/>
                  </a:lnTo>
                  <a:lnTo>
                    <a:pt x="1082550" y="994594"/>
                  </a:lnTo>
                  <a:lnTo>
                    <a:pt x="1109147" y="958637"/>
                  </a:lnTo>
                  <a:lnTo>
                    <a:pt x="1133122" y="920721"/>
                  </a:lnTo>
                  <a:lnTo>
                    <a:pt x="1154338" y="880983"/>
                  </a:lnTo>
                  <a:lnTo>
                    <a:pt x="1172662" y="839557"/>
                  </a:lnTo>
                  <a:lnTo>
                    <a:pt x="1187958" y="796580"/>
                  </a:lnTo>
                  <a:lnTo>
                    <a:pt x="1200090" y="752189"/>
                  </a:lnTo>
                  <a:lnTo>
                    <a:pt x="1208923" y="706519"/>
                  </a:lnTo>
                  <a:lnTo>
                    <a:pt x="1214322" y="659706"/>
                  </a:lnTo>
                  <a:lnTo>
                    <a:pt x="1216152" y="611886"/>
                  </a:lnTo>
                  <a:lnTo>
                    <a:pt x="1214322" y="564065"/>
                  </a:lnTo>
                  <a:lnTo>
                    <a:pt x="1208923" y="517252"/>
                  </a:lnTo>
                  <a:lnTo>
                    <a:pt x="1200090" y="471582"/>
                  </a:lnTo>
                  <a:lnTo>
                    <a:pt x="1187958" y="427191"/>
                  </a:lnTo>
                  <a:lnTo>
                    <a:pt x="1172662" y="384214"/>
                  </a:lnTo>
                  <a:lnTo>
                    <a:pt x="1154338" y="342788"/>
                  </a:lnTo>
                  <a:lnTo>
                    <a:pt x="1133122" y="303050"/>
                  </a:lnTo>
                  <a:lnTo>
                    <a:pt x="1109147" y="265134"/>
                  </a:lnTo>
                  <a:lnTo>
                    <a:pt x="1082550" y="229177"/>
                  </a:lnTo>
                  <a:lnTo>
                    <a:pt x="1053466" y="195315"/>
                  </a:lnTo>
                  <a:lnTo>
                    <a:pt x="1022030" y="163684"/>
                  </a:lnTo>
                  <a:lnTo>
                    <a:pt x="988378" y="134420"/>
                  </a:lnTo>
                  <a:lnTo>
                    <a:pt x="952644" y="107659"/>
                  </a:lnTo>
                  <a:lnTo>
                    <a:pt x="914964" y="83537"/>
                  </a:lnTo>
                  <a:lnTo>
                    <a:pt x="875473" y="62190"/>
                  </a:lnTo>
                  <a:lnTo>
                    <a:pt x="834307" y="43754"/>
                  </a:lnTo>
                  <a:lnTo>
                    <a:pt x="791600" y="28365"/>
                  </a:lnTo>
                  <a:lnTo>
                    <a:pt x="747488" y="16159"/>
                  </a:lnTo>
                  <a:lnTo>
                    <a:pt x="702107" y="7272"/>
                  </a:lnTo>
                  <a:lnTo>
                    <a:pt x="655591" y="1840"/>
                  </a:lnTo>
                  <a:lnTo>
                    <a:pt x="608076" y="0"/>
                  </a:lnTo>
                  <a:close/>
                </a:path>
              </a:pathLst>
            </a:custGeom>
            <a:solidFill>
              <a:srgbClr val="FF999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2" name="object 105">
              <a:extLst>
                <a:ext uri="{FF2B5EF4-FFF2-40B4-BE49-F238E27FC236}">
                  <a16:creationId xmlns:a16="http://schemas.microsoft.com/office/drawing/2014/main" id="{769B7B75-71C6-2CE8-2B04-C155D204B581}"/>
                </a:ext>
              </a:extLst>
            </p:cNvPr>
            <p:cNvSpPr/>
            <p:nvPr/>
          </p:nvSpPr>
          <p:spPr>
            <a:xfrm>
              <a:off x="4535423" y="4072890"/>
              <a:ext cx="1005840" cy="937260"/>
            </a:xfrm>
            <a:custGeom>
              <a:avLst/>
              <a:gdLst/>
              <a:ahLst/>
              <a:cxnLst/>
              <a:rect l="l" t="t" r="r" b="b"/>
              <a:pathLst>
                <a:path w="1005839" h="937260">
                  <a:moveTo>
                    <a:pt x="502920" y="0"/>
                  </a:moveTo>
                  <a:lnTo>
                    <a:pt x="454486" y="2145"/>
                  </a:lnTo>
                  <a:lnTo>
                    <a:pt x="407355" y="8449"/>
                  </a:lnTo>
                  <a:lnTo>
                    <a:pt x="361737" y="18717"/>
                  </a:lnTo>
                  <a:lnTo>
                    <a:pt x="317842" y="32751"/>
                  </a:lnTo>
                  <a:lnTo>
                    <a:pt x="275883" y="50356"/>
                  </a:lnTo>
                  <a:lnTo>
                    <a:pt x="236069" y="71335"/>
                  </a:lnTo>
                  <a:lnTo>
                    <a:pt x="198611" y="95491"/>
                  </a:lnTo>
                  <a:lnTo>
                    <a:pt x="163720" y="122629"/>
                  </a:lnTo>
                  <a:lnTo>
                    <a:pt x="131608" y="152552"/>
                  </a:lnTo>
                  <a:lnTo>
                    <a:pt x="102483" y="185063"/>
                  </a:lnTo>
                  <a:lnTo>
                    <a:pt x="76558" y="219967"/>
                  </a:lnTo>
                  <a:lnTo>
                    <a:pt x="54044" y="257066"/>
                  </a:lnTo>
                  <a:lnTo>
                    <a:pt x="35150" y="296165"/>
                  </a:lnTo>
                  <a:lnTo>
                    <a:pt x="20088" y="337067"/>
                  </a:lnTo>
                  <a:lnTo>
                    <a:pt x="9068" y="379576"/>
                  </a:lnTo>
                  <a:lnTo>
                    <a:pt x="2302" y="423496"/>
                  </a:lnTo>
                  <a:lnTo>
                    <a:pt x="0" y="468629"/>
                  </a:lnTo>
                  <a:lnTo>
                    <a:pt x="2302" y="513763"/>
                  </a:lnTo>
                  <a:lnTo>
                    <a:pt x="9068" y="557683"/>
                  </a:lnTo>
                  <a:lnTo>
                    <a:pt x="20088" y="600192"/>
                  </a:lnTo>
                  <a:lnTo>
                    <a:pt x="35150" y="641094"/>
                  </a:lnTo>
                  <a:lnTo>
                    <a:pt x="54044" y="680193"/>
                  </a:lnTo>
                  <a:lnTo>
                    <a:pt x="76558" y="717292"/>
                  </a:lnTo>
                  <a:lnTo>
                    <a:pt x="102483" y="752196"/>
                  </a:lnTo>
                  <a:lnTo>
                    <a:pt x="131608" y="784707"/>
                  </a:lnTo>
                  <a:lnTo>
                    <a:pt x="163720" y="814630"/>
                  </a:lnTo>
                  <a:lnTo>
                    <a:pt x="198611" y="841768"/>
                  </a:lnTo>
                  <a:lnTo>
                    <a:pt x="236069" y="865924"/>
                  </a:lnTo>
                  <a:lnTo>
                    <a:pt x="275883" y="886903"/>
                  </a:lnTo>
                  <a:lnTo>
                    <a:pt x="317842" y="904508"/>
                  </a:lnTo>
                  <a:lnTo>
                    <a:pt x="361737" y="918542"/>
                  </a:lnTo>
                  <a:lnTo>
                    <a:pt x="407355" y="928810"/>
                  </a:lnTo>
                  <a:lnTo>
                    <a:pt x="454486" y="935114"/>
                  </a:lnTo>
                  <a:lnTo>
                    <a:pt x="502920" y="937259"/>
                  </a:lnTo>
                  <a:lnTo>
                    <a:pt x="551353" y="935114"/>
                  </a:lnTo>
                  <a:lnTo>
                    <a:pt x="598484" y="928810"/>
                  </a:lnTo>
                  <a:lnTo>
                    <a:pt x="644102" y="918542"/>
                  </a:lnTo>
                  <a:lnTo>
                    <a:pt x="687997" y="904508"/>
                  </a:lnTo>
                  <a:lnTo>
                    <a:pt x="729956" y="886903"/>
                  </a:lnTo>
                  <a:lnTo>
                    <a:pt x="769770" y="865924"/>
                  </a:lnTo>
                  <a:lnTo>
                    <a:pt x="807228" y="841768"/>
                  </a:lnTo>
                  <a:lnTo>
                    <a:pt x="842119" y="814630"/>
                  </a:lnTo>
                  <a:lnTo>
                    <a:pt x="874231" y="784707"/>
                  </a:lnTo>
                  <a:lnTo>
                    <a:pt x="903356" y="752196"/>
                  </a:lnTo>
                  <a:lnTo>
                    <a:pt x="929281" y="717292"/>
                  </a:lnTo>
                  <a:lnTo>
                    <a:pt x="951795" y="680193"/>
                  </a:lnTo>
                  <a:lnTo>
                    <a:pt x="970689" y="641094"/>
                  </a:lnTo>
                  <a:lnTo>
                    <a:pt x="985751" y="600192"/>
                  </a:lnTo>
                  <a:lnTo>
                    <a:pt x="996771" y="557683"/>
                  </a:lnTo>
                  <a:lnTo>
                    <a:pt x="1003537" y="513763"/>
                  </a:lnTo>
                  <a:lnTo>
                    <a:pt x="1005839" y="468629"/>
                  </a:lnTo>
                  <a:lnTo>
                    <a:pt x="1003537" y="423496"/>
                  </a:lnTo>
                  <a:lnTo>
                    <a:pt x="996771" y="379576"/>
                  </a:lnTo>
                  <a:lnTo>
                    <a:pt x="985751" y="337067"/>
                  </a:lnTo>
                  <a:lnTo>
                    <a:pt x="970689" y="296165"/>
                  </a:lnTo>
                  <a:lnTo>
                    <a:pt x="951795" y="257066"/>
                  </a:lnTo>
                  <a:lnTo>
                    <a:pt x="929281" y="219967"/>
                  </a:lnTo>
                  <a:lnTo>
                    <a:pt x="903356" y="185063"/>
                  </a:lnTo>
                  <a:lnTo>
                    <a:pt x="874231" y="152552"/>
                  </a:lnTo>
                  <a:lnTo>
                    <a:pt x="842119" y="122629"/>
                  </a:lnTo>
                  <a:lnTo>
                    <a:pt x="807228" y="95491"/>
                  </a:lnTo>
                  <a:lnTo>
                    <a:pt x="769770" y="71335"/>
                  </a:lnTo>
                  <a:lnTo>
                    <a:pt x="729956" y="50356"/>
                  </a:lnTo>
                  <a:lnTo>
                    <a:pt x="687997" y="32751"/>
                  </a:lnTo>
                  <a:lnTo>
                    <a:pt x="644102" y="18717"/>
                  </a:lnTo>
                  <a:lnTo>
                    <a:pt x="598484" y="8449"/>
                  </a:lnTo>
                  <a:lnTo>
                    <a:pt x="551353" y="2145"/>
                  </a:lnTo>
                  <a:lnTo>
                    <a:pt x="502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1" name="object 33">
            <a:extLst>
              <a:ext uri="{FF2B5EF4-FFF2-40B4-BE49-F238E27FC236}">
                <a16:creationId xmlns:a16="http://schemas.microsoft.com/office/drawing/2014/main" id="{73755BAF-8FB9-FEEB-03EE-A0120F1D2B29}"/>
              </a:ext>
            </a:extLst>
          </p:cNvPr>
          <p:cNvSpPr/>
          <p:nvPr/>
        </p:nvSpPr>
        <p:spPr>
          <a:xfrm>
            <a:off x="5815701" y="4317829"/>
            <a:ext cx="906780" cy="461645"/>
          </a:xfrm>
          <a:custGeom>
            <a:avLst/>
            <a:gdLst/>
            <a:ahLst/>
            <a:cxnLst/>
            <a:rect l="l" t="t" r="r" b="b"/>
            <a:pathLst>
              <a:path w="906779" h="461645">
                <a:moveTo>
                  <a:pt x="491109" y="0"/>
                </a:moveTo>
                <a:lnTo>
                  <a:pt x="476885" y="0"/>
                </a:lnTo>
                <a:lnTo>
                  <a:pt x="471551" y="253"/>
                </a:lnTo>
                <a:lnTo>
                  <a:pt x="453263" y="8635"/>
                </a:lnTo>
                <a:lnTo>
                  <a:pt x="452119" y="11175"/>
                </a:lnTo>
                <a:lnTo>
                  <a:pt x="440675" y="69104"/>
                </a:lnTo>
                <a:lnTo>
                  <a:pt x="430988" y="119820"/>
                </a:lnTo>
                <a:lnTo>
                  <a:pt x="421369" y="170554"/>
                </a:lnTo>
                <a:lnTo>
                  <a:pt x="402187" y="272040"/>
                </a:lnTo>
                <a:lnTo>
                  <a:pt x="392551" y="322774"/>
                </a:lnTo>
                <a:lnTo>
                  <a:pt x="381900" y="378301"/>
                </a:lnTo>
                <a:lnTo>
                  <a:pt x="372993" y="424211"/>
                </a:lnTo>
                <a:lnTo>
                  <a:pt x="371475" y="432434"/>
                </a:lnTo>
                <a:lnTo>
                  <a:pt x="370586" y="439038"/>
                </a:lnTo>
                <a:lnTo>
                  <a:pt x="370205" y="443992"/>
                </a:lnTo>
                <a:lnTo>
                  <a:pt x="369697" y="448945"/>
                </a:lnTo>
                <a:lnTo>
                  <a:pt x="378460" y="460628"/>
                </a:lnTo>
                <a:lnTo>
                  <a:pt x="381888" y="461391"/>
                </a:lnTo>
                <a:lnTo>
                  <a:pt x="386461" y="461645"/>
                </a:lnTo>
                <a:lnTo>
                  <a:pt x="398017" y="461645"/>
                </a:lnTo>
                <a:lnTo>
                  <a:pt x="417957" y="453008"/>
                </a:lnTo>
                <a:lnTo>
                  <a:pt x="418846" y="450850"/>
                </a:lnTo>
                <a:lnTo>
                  <a:pt x="419481" y="448055"/>
                </a:lnTo>
                <a:lnTo>
                  <a:pt x="419988" y="444753"/>
                </a:lnTo>
                <a:lnTo>
                  <a:pt x="424025" y="422372"/>
                </a:lnTo>
                <a:lnTo>
                  <a:pt x="431954" y="377656"/>
                </a:lnTo>
                <a:lnTo>
                  <a:pt x="435990" y="355346"/>
                </a:lnTo>
                <a:lnTo>
                  <a:pt x="584815" y="355346"/>
                </a:lnTo>
                <a:lnTo>
                  <a:pt x="578723" y="323629"/>
                </a:lnTo>
                <a:lnTo>
                  <a:pt x="571140" y="283845"/>
                </a:lnTo>
                <a:lnTo>
                  <a:pt x="447166" y="283845"/>
                </a:lnTo>
                <a:lnTo>
                  <a:pt x="456170" y="235247"/>
                </a:lnTo>
                <a:lnTo>
                  <a:pt x="473795" y="138005"/>
                </a:lnTo>
                <a:lnTo>
                  <a:pt x="482727" y="89407"/>
                </a:lnTo>
                <a:lnTo>
                  <a:pt x="534117" y="89407"/>
                </a:lnTo>
                <a:lnTo>
                  <a:pt x="530413" y="70114"/>
                </a:lnTo>
                <a:lnTo>
                  <a:pt x="520573" y="19430"/>
                </a:lnTo>
                <a:lnTo>
                  <a:pt x="519811" y="14985"/>
                </a:lnTo>
                <a:lnTo>
                  <a:pt x="518922" y="11429"/>
                </a:lnTo>
                <a:lnTo>
                  <a:pt x="497205" y="253"/>
                </a:lnTo>
                <a:lnTo>
                  <a:pt x="491109" y="0"/>
                </a:lnTo>
                <a:close/>
              </a:path>
              <a:path w="906779" h="461645">
                <a:moveTo>
                  <a:pt x="584815" y="355346"/>
                </a:moveTo>
                <a:lnTo>
                  <a:pt x="530352" y="355346"/>
                </a:lnTo>
                <a:lnTo>
                  <a:pt x="534580" y="378301"/>
                </a:lnTo>
                <a:lnTo>
                  <a:pt x="542942" y="424211"/>
                </a:lnTo>
                <a:lnTo>
                  <a:pt x="547242" y="447167"/>
                </a:lnTo>
                <a:lnTo>
                  <a:pt x="547751" y="450214"/>
                </a:lnTo>
                <a:lnTo>
                  <a:pt x="548386" y="452754"/>
                </a:lnTo>
                <a:lnTo>
                  <a:pt x="561721" y="461136"/>
                </a:lnTo>
                <a:lnTo>
                  <a:pt x="565404" y="461518"/>
                </a:lnTo>
                <a:lnTo>
                  <a:pt x="570484" y="461645"/>
                </a:lnTo>
                <a:lnTo>
                  <a:pt x="583438" y="461645"/>
                </a:lnTo>
                <a:lnTo>
                  <a:pt x="588390" y="461391"/>
                </a:lnTo>
                <a:lnTo>
                  <a:pt x="592074" y="460755"/>
                </a:lnTo>
                <a:lnTo>
                  <a:pt x="595630" y="460248"/>
                </a:lnTo>
                <a:lnTo>
                  <a:pt x="598169" y="458724"/>
                </a:lnTo>
                <a:lnTo>
                  <a:pt x="599566" y="456183"/>
                </a:lnTo>
                <a:lnTo>
                  <a:pt x="601090" y="453771"/>
                </a:lnTo>
                <a:lnTo>
                  <a:pt x="601493" y="450850"/>
                </a:lnTo>
                <a:lnTo>
                  <a:pt x="601374" y="447167"/>
                </a:lnTo>
                <a:lnTo>
                  <a:pt x="601217" y="445134"/>
                </a:lnTo>
                <a:lnTo>
                  <a:pt x="600710" y="440181"/>
                </a:lnTo>
                <a:lnTo>
                  <a:pt x="599821" y="433450"/>
                </a:lnTo>
                <a:lnTo>
                  <a:pt x="598148" y="424179"/>
                </a:lnTo>
                <a:lnTo>
                  <a:pt x="588456" y="374300"/>
                </a:lnTo>
                <a:lnTo>
                  <a:pt x="584815" y="355346"/>
                </a:lnTo>
                <a:close/>
              </a:path>
              <a:path w="906779" h="461645">
                <a:moveTo>
                  <a:pt x="534117" y="89407"/>
                </a:moveTo>
                <a:lnTo>
                  <a:pt x="482981" y="89407"/>
                </a:lnTo>
                <a:lnTo>
                  <a:pt x="491910" y="138005"/>
                </a:lnTo>
                <a:lnTo>
                  <a:pt x="509484" y="235247"/>
                </a:lnTo>
                <a:lnTo>
                  <a:pt x="518413" y="283845"/>
                </a:lnTo>
                <a:lnTo>
                  <a:pt x="571140" y="283845"/>
                </a:lnTo>
                <a:lnTo>
                  <a:pt x="549808" y="171523"/>
                </a:lnTo>
                <a:lnTo>
                  <a:pt x="540146" y="120814"/>
                </a:lnTo>
                <a:lnTo>
                  <a:pt x="534117" y="89407"/>
                </a:lnTo>
                <a:close/>
              </a:path>
              <a:path w="906779" h="461645">
                <a:moveTo>
                  <a:pt x="645160" y="12700"/>
                </a:moveTo>
                <a:lnTo>
                  <a:pt x="632663" y="443992"/>
                </a:lnTo>
                <a:lnTo>
                  <a:pt x="632967" y="445516"/>
                </a:lnTo>
                <a:lnTo>
                  <a:pt x="641350" y="450850"/>
                </a:lnTo>
                <a:lnTo>
                  <a:pt x="644271" y="450469"/>
                </a:lnTo>
                <a:lnTo>
                  <a:pt x="666114" y="442213"/>
                </a:lnTo>
                <a:lnTo>
                  <a:pt x="669036" y="440562"/>
                </a:lnTo>
                <a:lnTo>
                  <a:pt x="677926" y="427608"/>
                </a:lnTo>
                <a:lnTo>
                  <a:pt x="677926" y="90043"/>
                </a:lnTo>
                <a:lnTo>
                  <a:pt x="720277" y="90043"/>
                </a:lnTo>
                <a:lnTo>
                  <a:pt x="718947" y="83947"/>
                </a:lnTo>
                <a:lnTo>
                  <a:pt x="717423" y="75310"/>
                </a:lnTo>
                <a:lnTo>
                  <a:pt x="715899" y="67818"/>
                </a:lnTo>
                <a:lnTo>
                  <a:pt x="696213" y="33908"/>
                </a:lnTo>
                <a:lnTo>
                  <a:pt x="692277" y="30987"/>
                </a:lnTo>
                <a:lnTo>
                  <a:pt x="687451" y="28321"/>
                </a:lnTo>
                <a:lnTo>
                  <a:pt x="681863" y="26288"/>
                </a:lnTo>
                <a:lnTo>
                  <a:pt x="645160" y="12700"/>
                </a:lnTo>
                <a:close/>
              </a:path>
              <a:path w="906779" h="461645">
                <a:moveTo>
                  <a:pt x="720277" y="90043"/>
                </a:moveTo>
                <a:lnTo>
                  <a:pt x="677926" y="90043"/>
                </a:lnTo>
                <a:lnTo>
                  <a:pt x="678307" y="90170"/>
                </a:lnTo>
                <a:lnTo>
                  <a:pt x="689256" y="145809"/>
                </a:lnTo>
                <a:lnTo>
                  <a:pt x="699991" y="200048"/>
                </a:lnTo>
                <a:lnTo>
                  <a:pt x="710738" y="253136"/>
                </a:lnTo>
                <a:lnTo>
                  <a:pt x="721477" y="304141"/>
                </a:lnTo>
                <a:lnTo>
                  <a:pt x="732602" y="354075"/>
                </a:lnTo>
                <a:lnTo>
                  <a:pt x="744092" y="402081"/>
                </a:lnTo>
                <a:lnTo>
                  <a:pt x="744474" y="403986"/>
                </a:lnTo>
                <a:lnTo>
                  <a:pt x="745109" y="405510"/>
                </a:lnTo>
                <a:lnTo>
                  <a:pt x="746252" y="406526"/>
                </a:lnTo>
                <a:lnTo>
                  <a:pt x="747394" y="407670"/>
                </a:lnTo>
                <a:lnTo>
                  <a:pt x="748791" y="408431"/>
                </a:lnTo>
                <a:lnTo>
                  <a:pt x="752602" y="408939"/>
                </a:lnTo>
                <a:lnTo>
                  <a:pt x="755014" y="408812"/>
                </a:lnTo>
                <a:lnTo>
                  <a:pt x="790575" y="391159"/>
                </a:lnTo>
                <a:lnTo>
                  <a:pt x="791717" y="389381"/>
                </a:lnTo>
                <a:lnTo>
                  <a:pt x="792480" y="387223"/>
                </a:lnTo>
                <a:lnTo>
                  <a:pt x="792988" y="384936"/>
                </a:lnTo>
                <a:lnTo>
                  <a:pt x="806176" y="330731"/>
                </a:lnTo>
                <a:lnTo>
                  <a:pt x="813055" y="303402"/>
                </a:lnTo>
                <a:lnTo>
                  <a:pt x="769874" y="303402"/>
                </a:lnTo>
                <a:lnTo>
                  <a:pt x="756415" y="251592"/>
                </a:lnTo>
                <a:lnTo>
                  <a:pt x="743839" y="197627"/>
                </a:lnTo>
                <a:lnTo>
                  <a:pt x="730421" y="136525"/>
                </a:lnTo>
                <a:lnTo>
                  <a:pt x="720277" y="90043"/>
                </a:lnTo>
                <a:close/>
              </a:path>
              <a:path w="906779" h="461645">
                <a:moveTo>
                  <a:pt x="906780" y="136525"/>
                </a:moveTo>
                <a:lnTo>
                  <a:pt x="861440" y="136525"/>
                </a:lnTo>
                <a:lnTo>
                  <a:pt x="861567" y="362584"/>
                </a:lnTo>
                <a:lnTo>
                  <a:pt x="861822" y="363727"/>
                </a:lnTo>
                <a:lnTo>
                  <a:pt x="863346" y="365505"/>
                </a:lnTo>
                <a:lnTo>
                  <a:pt x="864615" y="366013"/>
                </a:lnTo>
                <a:lnTo>
                  <a:pt x="866266" y="366013"/>
                </a:lnTo>
                <a:lnTo>
                  <a:pt x="867917" y="366141"/>
                </a:lnTo>
                <a:lnTo>
                  <a:pt x="870204" y="365886"/>
                </a:lnTo>
                <a:lnTo>
                  <a:pt x="873125" y="365125"/>
                </a:lnTo>
                <a:lnTo>
                  <a:pt x="876046" y="364489"/>
                </a:lnTo>
                <a:lnTo>
                  <a:pt x="879729" y="363347"/>
                </a:lnTo>
                <a:lnTo>
                  <a:pt x="884047" y="361696"/>
                </a:lnTo>
                <a:lnTo>
                  <a:pt x="888618" y="360045"/>
                </a:lnTo>
                <a:lnTo>
                  <a:pt x="905763" y="349123"/>
                </a:lnTo>
                <a:lnTo>
                  <a:pt x="906526" y="347852"/>
                </a:lnTo>
                <a:lnTo>
                  <a:pt x="906780" y="346582"/>
                </a:lnTo>
                <a:lnTo>
                  <a:pt x="906780" y="136525"/>
                </a:lnTo>
                <a:close/>
              </a:path>
              <a:path w="906779" h="461645">
                <a:moveTo>
                  <a:pt x="840486" y="87883"/>
                </a:moveTo>
                <a:lnTo>
                  <a:pt x="828548" y="99186"/>
                </a:lnTo>
                <a:lnTo>
                  <a:pt x="826515" y="103124"/>
                </a:lnTo>
                <a:lnTo>
                  <a:pt x="824991" y="108076"/>
                </a:lnTo>
                <a:lnTo>
                  <a:pt x="823340" y="114173"/>
                </a:lnTo>
                <a:lnTo>
                  <a:pt x="809569" y="158382"/>
                </a:lnTo>
                <a:lnTo>
                  <a:pt x="796607" y="204771"/>
                </a:lnTo>
                <a:lnTo>
                  <a:pt x="783836" y="253136"/>
                </a:lnTo>
                <a:lnTo>
                  <a:pt x="770636" y="303275"/>
                </a:lnTo>
                <a:lnTo>
                  <a:pt x="770382" y="303402"/>
                </a:lnTo>
                <a:lnTo>
                  <a:pt x="813055" y="303402"/>
                </a:lnTo>
                <a:lnTo>
                  <a:pt x="819280" y="278677"/>
                </a:lnTo>
                <a:lnTo>
                  <a:pt x="832608" y="228885"/>
                </a:lnTo>
                <a:lnTo>
                  <a:pt x="846474" y="181464"/>
                </a:lnTo>
                <a:lnTo>
                  <a:pt x="861187" y="136525"/>
                </a:lnTo>
                <a:lnTo>
                  <a:pt x="906780" y="136525"/>
                </a:lnTo>
                <a:lnTo>
                  <a:pt x="906780" y="126237"/>
                </a:lnTo>
                <a:lnTo>
                  <a:pt x="896365" y="107187"/>
                </a:lnTo>
                <a:lnTo>
                  <a:pt x="893953" y="105409"/>
                </a:lnTo>
                <a:lnTo>
                  <a:pt x="891159" y="103885"/>
                </a:lnTo>
                <a:lnTo>
                  <a:pt x="887857" y="102616"/>
                </a:lnTo>
                <a:lnTo>
                  <a:pt x="851281" y="89026"/>
                </a:lnTo>
                <a:lnTo>
                  <a:pt x="847343" y="88137"/>
                </a:lnTo>
                <a:lnTo>
                  <a:pt x="840486" y="87883"/>
                </a:lnTo>
                <a:close/>
              </a:path>
              <a:path w="906779" h="461645">
                <a:moveTo>
                  <a:pt x="132587" y="67309"/>
                </a:moveTo>
                <a:lnTo>
                  <a:pt x="10033" y="112775"/>
                </a:lnTo>
                <a:lnTo>
                  <a:pt x="0" y="128650"/>
                </a:lnTo>
                <a:lnTo>
                  <a:pt x="0" y="332994"/>
                </a:lnTo>
                <a:lnTo>
                  <a:pt x="132207" y="394334"/>
                </a:lnTo>
                <a:lnTo>
                  <a:pt x="133350" y="394716"/>
                </a:lnTo>
                <a:lnTo>
                  <a:pt x="134366" y="394588"/>
                </a:lnTo>
                <a:lnTo>
                  <a:pt x="135255" y="393953"/>
                </a:lnTo>
                <a:lnTo>
                  <a:pt x="136144" y="393446"/>
                </a:lnTo>
                <a:lnTo>
                  <a:pt x="138811" y="382777"/>
                </a:lnTo>
                <a:lnTo>
                  <a:pt x="139192" y="379602"/>
                </a:lnTo>
                <a:lnTo>
                  <a:pt x="139192" y="361314"/>
                </a:lnTo>
                <a:lnTo>
                  <a:pt x="138811" y="357885"/>
                </a:lnTo>
                <a:lnTo>
                  <a:pt x="138557" y="354456"/>
                </a:lnTo>
                <a:lnTo>
                  <a:pt x="138175" y="351662"/>
                </a:lnTo>
                <a:lnTo>
                  <a:pt x="137541" y="349503"/>
                </a:lnTo>
                <a:lnTo>
                  <a:pt x="136906" y="347218"/>
                </a:lnTo>
                <a:lnTo>
                  <a:pt x="132207" y="342264"/>
                </a:lnTo>
                <a:lnTo>
                  <a:pt x="47498" y="320801"/>
                </a:lnTo>
                <a:lnTo>
                  <a:pt x="47498" y="246379"/>
                </a:lnTo>
                <a:lnTo>
                  <a:pt x="123132" y="246379"/>
                </a:lnTo>
                <a:lnTo>
                  <a:pt x="124460" y="242443"/>
                </a:lnTo>
                <a:lnTo>
                  <a:pt x="124841" y="240029"/>
                </a:lnTo>
                <a:lnTo>
                  <a:pt x="125603" y="233679"/>
                </a:lnTo>
                <a:lnTo>
                  <a:pt x="125603" y="216280"/>
                </a:lnTo>
                <a:lnTo>
                  <a:pt x="124841" y="209930"/>
                </a:lnTo>
                <a:lnTo>
                  <a:pt x="124460" y="207263"/>
                </a:lnTo>
                <a:lnTo>
                  <a:pt x="123782" y="205358"/>
                </a:lnTo>
                <a:lnTo>
                  <a:pt x="47498" y="205358"/>
                </a:lnTo>
                <a:lnTo>
                  <a:pt x="47498" y="140843"/>
                </a:lnTo>
                <a:lnTo>
                  <a:pt x="131445" y="119633"/>
                </a:lnTo>
                <a:lnTo>
                  <a:pt x="132587" y="119379"/>
                </a:lnTo>
                <a:lnTo>
                  <a:pt x="133477" y="118618"/>
                </a:lnTo>
                <a:lnTo>
                  <a:pt x="134366" y="117475"/>
                </a:lnTo>
                <a:lnTo>
                  <a:pt x="135255" y="116458"/>
                </a:lnTo>
                <a:lnTo>
                  <a:pt x="136017" y="114680"/>
                </a:lnTo>
                <a:lnTo>
                  <a:pt x="137287" y="110362"/>
                </a:lnTo>
                <a:lnTo>
                  <a:pt x="137668" y="107442"/>
                </a:lnTo>
                <a:lnTo>
                  <a:pt x="137922" y="104139"/>
                </a:lnTo>
                <a:lnTo>
                  <a:pt x="138303" y="100710"/>
                </a:lnTo>
                <a:lnTo>
                  <a:pt x="138303" y="82423"/>
                </a:lnTo>
                <a:lnTo>
                  <a:pt x="137922" y="79248"/>
                </a:lnTo>
                <a:lnTo>
                  <a:pt x="137668" y="76073"/>
                </a:lnTo>
                <a:lnTo>
                  <a:pt x="134366" y="67945"/>
                </a:lnTo>
                <a:lnTo>
                  <a:pt x="133604" y="67436"/>
                </a:lnTo>
                <a:lnTo>
                  <a:pt x="132587" y="67309"/>
                </a:lnTo>
                <a:close/>
              </a:path>
              <a:path w="906779" h="461645">
                <a:moveTo>
                  <a:pt x="123132" y="246379"/>
                </a:moveTo>
                <a:lnTo>
                  <a:pt x="47498" y="246379"/>
                </a:lnTo>
                <a:lnTo>
                  <a:pt x="118618" y="249427"/>
                </a:lnTo>
                <a:lnTo>
                  <a:pt x="119634" y="249554"/>
                </a:lnTo>
                <a:lnTo>
                  <a:pt x="120650" y="249174"/>
                </a:lnTo>
                <a:lnTo>
                  <a:pt x="121538" y="248411"/>
                </a:lnTo>
                <a:lnTo>
                  <a:pt x="122555" y="247650"/>
                </a:lnTo>
                <a:lnTo>
                  <a:pt x="123132" y="246379"/>
                </a:lnTo>
                <a:close/>
              </a:path>
              <a:path w="906779" h="461645">
                <a:moveTo>
                  <a:pt x="119634" y="200151"/>
                </a:moveTo>
                <a:lnTo>
                  <a:pt x="118618" y="200278"/>
                </a:lnTo>
                <a:lnTo>
                  <a:pt x="47498" y="205358"/>
                </a:lnTo>
                <a:lnTo>
                  <a:pt x="123782" y="205358"/>
                </a:lnTo>
                <a:lnTo>
                  <a:pt x="123190" y="203580"/>
                </a:lnTo>
                <a:lnTo>
                  <a:pt x="122555" y="202183"/>
                </a:lnTo>
                <a:lnTo>
                  <a:pt x="121538" y="201422"/>
                </a:lnTo>
                <a:lnTo>
                  <a:pt x="120650" y="200659"/>
                </a:lnTo>
                <a:lnTo>
                  <a:pt x="119634" y="200151"/>
                </a:lnTo>
                <a:close/>
              </a:path>
              <a:path w="906779" h="461645">
                <a:moveTo>
                  <a:pt x="308227" y="277749"/>
                </a:moveTo>
                <a:lnTo>
                  <a:pt x="256412" y="277749"/>
                </a:lnTo>
                <a:lnTo>
                  <a:pt x="268051" y="317805"/>
                </a:lnTo>
                <a:lnTo>
                  <a:pt x="279034" y="359028"/>
                </a:lnTo>
                <a:lnTo>
                  <a:pt x="289756" y="401300"/>
                </a:lnTo>
                <a:lnTo>
                  <a:pt x="300609" y="444500"/>
                </a:lnTo>
                <a:lnTo>
                  <a:pt x="301243" y="447548"/>
                </a:lnTo>
                <a:lnTo>
                  <a:pt x="302006" y="450087"/>
                </a:lnTo>
                <a:lnTo>
                  <a:pt x="302894" y="452247"/>
                </a:lnTo>
                <a:lnTo>
                  <a:pt x="303784" y="454532"/>
                </a:lnTo>
                <a:lnTo>
                  <a:pt x="305181" y="456437"/>
                </a:lnTo>
                <a:lnTo>
                  <a:pt x="307086" y="458216"/>
                </a:lnTo>
                <a:lnTo>
                  <a:pt x="307466" y="458470"/>
                </a:lnTo>
                <a:lnTo>
                  <a:pt x="308229" y="459231"/>
                </a:lnTo>
                <a:lnTo>
                  <a:pt x="323214" y="461645"/>
                </a:lnTo>
                <a:lnTo>
                  <a:pt x="336550" y="461645"/>
                </a:lnTo>
                <a:lnTo>
                  <a:pt x="342264" y="461391"/>
                </a:lnTo>
                <a:lnTo>
                  <a:pt x="346329" y="460628"/>
                </a:lnTo>
                <a:lnTo>
                  <a:pt x="350392" y="459994"/>
                </a:lnTo>
                <a:lnTo>
                  <a:pt x="353187" y="458216"/>
                </a:lnTo>
                <a:lnTo>
                  <a:pt x="354711" y="455675"/>
                </a:lnTo>
                <a:lnTo>
                  <a:pt x="356362" y="453135"/>
                </a:lnTo>
                <a:lnTo>
                  <a:pt x="356742" y="449325"/>
                </a:lnTo>
                <a:lnTo>
                  <a:pt x="355981" y="444373"/>
                </a:lnTo>
                <a:lnTo>
                  <a:pt x="355346" y="439420"/>
                </a:lnTo>
                <a:lnTo>
                  <a:pt x="353822" y="432816"/>
                </a:lnTo>
                <a:lnTo>
                  <a:pt x="348733" y="415544"/>
                </a:lnTo>
                <a:lnTo>
                  <a:pt x="340594" y="388115"/>
                </a:lnTo>
                <a:lnTo>
                  <a:pt x="319297" y="315083"/>
                </a:lnTo>
                <a:lnTo>
                  <a:pt x="308227" y="277749"/>
                </a:lnTo>
                <a:close/>
              </a:path>
              <a:path w="906779" h="461645">
                <a:moveTo>
                  <a:pt x="210819" y="38226"/>
                </a:moveTo>
                <a:lnTo>
                  <a:pt x="175260" y="50546"/>
                </a:lnTo>
                <a:lnTo>
                  <a:pt x="171450" y="52324"/>
                </a:lnTo>
                <a:lnTo>
                  <a:pt x="168910" y="54482"/>
                </a:lnTo>
                <a:lnTo>
                  <a:pt x="166116" y="59308"/>
                </a:lnTo>
                <a:lnTo>
                  <a:pt x="165862" y="62356"/>
                </a:lnTo>
                <a:lnTo>
                  <a:pt x="166624" y="66039"/>
                </a:lnTo>
                <a:lnTo>
                  <a:pt x="167386" y="69596"/>
                </a:lnTo>
                <a:lnTo>
                  <a:pt x="168783" y="74422"/>
                </a:lnTo>
                <a:lnTo>
                  <a:pt x="171069" y="80263"/>
                </a:lnTo>
                <a:lnTo>
                  <a:pt x="184602" y="114415"/>
                </a:lnTo>
                <a:lnTo>
                  <a:pt x="197421" y="150209"/>
                </a:lnTo>
                <a:lnTo>
                  <a:pt x="210145" y="187384"/>
                </a:lnTo>
                <a:lnTo>
                  <a:pt x="223392" y="225678"/>
                </a:lnTo>
                <a:lnTo>
                  <a:pt x="209190" y="266545"/>
                </a:lnTo>
                <a:lnTo>
                  <a:pt x="195500" y="306101"/>
                </a:lnTo>
                <a:lnTo>
                  <a:pt x="181691" y="344086"/>
                </a:lnTo>
                <a:lnTo>
                  <a:pt x="167132" y="380237"/>
                </a:lnTo>
                <a:lnTo>
                  <a:pt x="164719" y="385825"/>
                </a:lnTo>
                <a:lnTo>
                  <a:pt x="163322" y="390398"/>
                </a:lnTo>
                <a:lnTo>
                  <a:pt x="162560" y="393953"/>
                </a:lnTo>
                <a:lnTo>
                  <a:pt x="161798" y="397382"/>
                </a:lnTo>
                <a:lnTo>
                  <a:pt x="162052" y="400430"/>
                </a:lnTo>
                <a:lnTo>
                  <a:pt x="163322" y="402844"/>
                </a:lnTo>
                <a:lnTo>
                  <a:pt x="164465" y="405256"/>
                </a:lnTo>
                <a:lnTo>
                  <a:pt x="166750" y="407416"/>
                </a:lnTo>
                <a:lnTo>
                  <a:pt x="170307" y="409194"/>
                </a:lnTo>
                <a:lnTo>
                  <a:pt x="173736" y="411099"/>
                </a:lnTo>
                <a:lnTo>
                  <a:pt x="178562" y="413130"/>
                </a:lnTo>
                <a:lnTo>
                  <a:pt x="190373" y="417575"/>
                </a:lnTo>
                <a:lnTo>
                  <a:pt x="194690" y="418973"/>
                </a:lnTo>
                <a:lnTo>
                  <a:pt x="201422" y="420750"/>
                </a:lnTo>
                <a:lnTo>
                  <a:pt x="203962" y="421004"/>
                </a:lnTo>
                <a:lnTo>
                  <a:pt x="207772" y="420750"/>
                </a:lnTo>
                <a:lnTo>
                  <a:pt x="209168" y="419988"/>
                </a:lnTo>
                <a:lnTo>
                  <a:pt x="209931" y="418719"/>
                </a:lnTo>
                <a:lnTo>
                  <a:pt x="210819" y="417449"/>
                </a:lnTo>
                <a:lnTo>
                  <a:pt x="211626" y="415544"/>
                </a:lnTo>
                <a:lnTo>
                  <a:pt x="223587" y="381154"/>
                </a:lnTo>
                <a:lnTo>
                  <a:pt x="234378" y="347630"/>
                </a:lnTo>
                <a:lnTo>
                  <a:pt x="245169" y="313106"/>
                </a:lnTo>
                <a:lnTo>
                  <a:pt x="256412" y="277749"/>
                </a:lnTo>
                <a:lnTo>
                  <a:pt x="308227" y="277749"/>
                </a:lnTo>
                <a:lnTo>
                  <a:pt x="304524" y="264836"/>
                </a:lnTo>
                <a:lnTo>
                  <a:pt x="300720" y="251094"/>
                </a:lnTo>
                <a:lnTo>
                  <a:pt x="296892" y="237472"/>
                </a:lnTo>
                <a:lnTo>
                  <a:pt x="292862" y="224027"/>
                </a:lnTo>
                <a:lnTo>
                  <a:pt x="296872" y="210679"/>
                </a:lnTo>
                <a:lnTo>
                  <a:pt x="300656" y="197151"/>
                </a:lnTo>
                <a:lnTo>
                  <a:pt x="304417" y="183505"/>
                </a:lnTo>
                <a:lnTo>
                  <a:pt x="308027" y="170942"/>
                </a:lnTo>
                <a:lnTo>
                  <a:pt x="260350" y="170942"/>
                </a:lnTo>
                <a:lnTo>
                  <a:pt x="249828" y="138412"/>
                </a:lnTo>
                <a:lnTo>
                  <a:pt x="239712" y="106632"/>
                </a:lnTo>
                <a:lnTo>
                  <a:pt x="229596" y="75733"/>
                </a:lnTo>
                <a:lnTo>
                  <a:pt x="217678" y="41909"/>
                </a:lnTo>
                <a:lnTo>
                  <a:pt x="216788" y="40639"/>
                </a:lnTo>
                <a:lnTo>
                  <a:pt x="216027" y="39243"/>
                </a:lnTo>
                <a:lnTo>
                  <a:pt x="214630" y="38480"/>
                </a:lnTo>
                <a:lnTo>
                  <a:pt x="210819" y="38226"/>
                </a:lnTo>
                <a:close/>
              </a:path>
              <a:path w="906779" h="461645">
                <a:moveTo>
                  <a:pt x="334390" y="0"/>
                </a:moveTo>
                <a:lnTo>
                  <a:pt x="322199" y="0"/>
                </a:lnTo>
                <a:lnTo>
                  <a:pt x="317627" y="253"/>
                </a:lnTo>
                <a:lnTo>
                  <a:pt x="314325" y="761"/>
                </a:lnTo>
                <a:lnTo>
                  <a:pt x="311912" y="1016"/>
                </a:lnTo>
                <a:lnTo>
                  <a:pt x="310007" y="1650"/>
                </a:lnTo>
                <a:lnTo>
                  <a:pt x="308356" y="2285"/>
                </a:lnTo>
                <a:lnTo>
                  <a:pt x="307848" y="2667"/>
                </a:lnTo>
                <a:lnTo>
                  <a:pt x="307339" y="3301"/>
                </a:lnTo>
                <a:lnTo>
                  <a:pt x="306832" y="3555"/>
                </a:lnTo>
                <a:lnTo>
                  <a:pt x="305054" y="5333"/>
                </a:lnTo>
                <a:lnTo>
                  <a:pt x="303784" y="7238"/>
                </a:lnTo>
                <a:lnTo>
                  <a:pt x="303022" y="9398"/>
                </a:lnTo>
                <a:lnTo>
                  <a:pt x="302133" y="11556"/>
                </a:lnTo>
                <a:lnTo>
                  <a:pt x="301371" y="14224"/>
                </a:lnTo>
                <a:lnTo>
                  <a:pt x="290710" y="56945"/>
                </a:lnTo>
                <a:lnTo>
                  <a:pt x="280955" y="95869"/>
                </a:lnTo>
                <a:lnTo>
                  <a:pt x="270962" y="133911"/>
                </a:lnTo>
                <a:lnTo>
                  <a:pt x="260350" y="170942"/>
                </a:lnTo>
                <a:lnTo>
                  <a:pt x="308027" y="170942"/>
                </a:lnTo>
                <a:lnTo>
                  <a:pt x="308356" y="169799"/>
                </a:lnTo>
                <a:lnTo>
                  <a:pt x="318293" y="136687"/>
                </a:lnTo>
                <a:lnTo>
                  <a:pt x="337788" y="70322"/>
                </a:lnTo>
                <a:lnTo>
                  <a:pt x="350012" y="28701"/>
                </a:lnTo>
                <a:lnTo>
                  <a:pt x="352806" y="12064"/>
                </a:lnTo>
                <a:lnTo>
                  <a:pt x="352552" y="8254"/>
                </a:lnTo>
                <a:lnTo>
                  <a:pt x="351028" y="5714"/>
                </a:lnTo>
                <a:lnTo>
                  <a:pt x="349631" y="3048"/>
                </a:lnTo>
                <a:lnTo>
                  <a:pt x="347090" y="1524"/>
                </a:lnTo>
                <a:lnTo>
                  <a:pt x="343281" y="888"/>
                </a:lnTo>
                <a:lnTo>
                  <a:pt x="339598" y="380"/>
                </a:lnTo>
                <a:lnTo>
                  <a:pt x="33439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8" name="object 173">
            <a:extLst>
              <a:ext uri="{FF2B5EF4-FFF2-40B4-BE49-F238E27FC236}">
                <a16:creationId xmlns:a16="http://schemas.microsoft.com/office/drawing/2014/main" id="{8B5ED79B-682E-5B11-248B-41441AEFCC1C}"/>
              </a:ext>
            </a:extLst>
          </p:cNvPr>
          <p:cNvSpPr txBox="1"/>
          <p:nvPr/>
        </p:nvSpPr>
        <p:spPr>
          <a:xfrm>
            <a:off x="6056018" y="3994009"/>
            <a:ext cx="46593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Gill Sans MT Condensed"/>
                <a:cs typeface="Gill Sans MT Condensed"/>
              </a:rPr>
              <a:t>Unit</a:t>
            </a:r>
            <a:r>
              <a:rPr sz="1600" b="1" spc="-25" dirty="0">
                <a:latin typeface="Gill Sans MT Condensed"/>
                <a:cs typeface="Gill Sans MT Condensed"/>
              </a:rPr>
              <a:t> </a:t>
            </a:r>
            <a:r>
              <a:rPr sz="1600" b="1" spc="-60" dirty="0">
                <a:latin typeface="Franklin Gothic Medium Cond" panose="020B0606030402020204" pitchFamily="34" charset="0"/>
                <a:cs typeface="Gill Sans MT Condensed"/>
              </a:rPr>
              <a:t>1</a:t>
            </a:r>
            <a:endParaRPr sz="1600" dirty="0">
              <a:latin typeface="Franklin Gothic Medium Cond" panose="020B0606030402020204" pitchFamily="34" charset="0"/>
              <a:cs typeface="Gill Sans MT Condensed"/>
            </a:endParaRPr>
          </a:p>
        </p:txBody>
      </p:sp>
      <p:sp>
        <p:nvSpPr>
          <p:cNvPr id="29" name="object 79">
            <a:extLst>
              <a:ext uri="{FF2B5EF4-FFF2-40B4-BE49-F238E27FC236}">
                <a16:creationId xmlns:a16="http://schemas.microsoft.com/office/drawing/2014/main" id="{27AF175E-B4EA-087F-06E4-6FD5C0AA8A12}"/>
              </a:ext>
            </a:extLst>
          </p:cNvPr>
          <p:cNvSpPr txBox="1"/>
          <p:nvPr/>
        </p:nvSpPr>
        <p:spPr>
          <a:xfrm>
            <a:off x="8497024" y="7994441"/>
            <a:ext cx="52556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100" b="1" baseline="-25793" dirty="0">
                <a:latin typeface="Calibri"/>
                <a:cs typeface="Calibri"/>
              </a:rPr>
              <a:t>LO4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80" name="object 79">
            <a:extLst>
              <a:ext uri="{FF2B5EF4-FFF2-40B4-BE49-F238E27FC236}">
                <a16:creationId xmlns:a16="http://schemas.microsoft.com/office/drawing/2014/main" id="{862C4585-DA93-C17C-95B7-91977BDA39E9}"/>
              </a:ext>
            </a:extLst>
          </p:cNvPr>
          <p:cNvSpPr txBox="1"/>
          <p:nvPr/>
        </p:nvSpPr>
        <p:spPr>
          <a:xfrm rot="18790148">
            <a:off x="5134828" y="3528181"/>
            <a:ext cx="525564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b="1" baseline="-25793" dirty="0">
                <a:latin typeface="Calibri"/>
                <a:cs typeface="Calibri"/>
              </a:rPr>
              <a:t>LO4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91" name="object 186">
            <a:extLst>
              <a:ext uri="{FF2B5EF4-FFF2-40B4-BE49-F238E27FC236}">
                <a16:creationId xmlns:a16="http://schemas.microsoft.com/office/drawing/2014/main" id="{5EEE6F19-BD6C-CE1B-7814-1F45B8E02DAC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831862" y="3522515"/>
            <a:ext cx="531876" cy="530351"/>
          </a:xfrm>
          <a:prstGeom prst="rect">
            <a:avLst/>
          </a:prstGeom>
        </p:spPr>
      </p:pic>
      <p:grpSp>
        <p:nvGrpSpPr>
          <p:cNvPr id="96" name="Group 95">
            <a:extLst>
              <a:ext uri="{FF2B5EF4-FFF2-40B4-BE49-F238E27FC236}">
                <a16:creationId xmlns:a16="http://schemas.microsoft.com/office/drawing/2014/main" id="{724F837E-FADB-4B55-9E57-AD06D3B9D6F6}"/>
              </a:ext>
            </a:extLst>
          </p:cNvPr>
          <p:cNvGrpSpPr/>
          <p:nvPr/>
        </p:nvGrpSpPr>
        <p:grpSpPr>
          <a:xfrm>
            <a:off x="5579988" y="3386709"/>
            <a:ext cx="1120140" cy="644652"/>
            <a:chOff x="5579988" y="3386709"/>
            <a:chExt cx="1120140" cy="644652"/>
          </a:xfrm>
        </p:grpSpPr>
        <p:pic>
          <p:nvPicPr>
            <p:cNvPr id="94" name="object 166">
              <a:extLst>
                <a:ext uri="{FF2B5EF4-FFF2-40B4-BE49-F238E27FC236}">
                  <a16:creationId xmlns:a16="http://schemas.microsoft.com/office/drawing/2014/main" id="{DDB87A56-A5C2-3C9A-EA2A-7E578F514D14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579988" y="3388233"/>
              <a:ext cx="792479" cy="643128"/>
            </a:xfrm>
            <a:prstGeom prst="rect">
              <a:avLst/>
            </a:prstGeom>
          </p:spPr>
        </p:pic>
        <p:pic>
          <p:nvPicPr>
            <p:cNvPr id="95" name="object 167">
              <a:extLst>
                <a:ext uri="{FF2B5EF4-FFF2-40B4-BE49-F238E27FC236}">
                  <a16:creationId xmlns:a16="http://schemas.microsoft.com/office/drawing/2014/main" id="{1AA8C8E6-FB73-5E8C-81D5-BEC0A20437C6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288649" y="3386709"/>
              <a:ext cx="411479" cy="414528"/>
            </a:xfrm>
            <a:prstGeom prst="rect">
              <a:avLst/>
            </a:prstGeom>
          </p:spPr>
        </p:pic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58B1C00D-CBF8-D606-A1F6-80408DEF37A7}"/>
              </a:ext>
            </a:extLst>
          </p:cNvPr>
          <p:cNvSpPr/>
          <p:nvPr/>
        </p:nvSpPr>
        <p:spPr>
          <a:xfrm>
            <a:off x="4291584" y="4144081"/>
            <a:ext cx="137287" cy="659440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bject 30">
            <a:extLst>
              <a:ext uri="{FF2B5EF4-FFF2-40B4-BE49-F238E27FC236}">
                <a16:creationId xmlns:a16="http://schemas.microsoft.com/office/drawing/2014/main" id="{5063C562-82F0-8C70-7EE7-7BC9F0808399}"/>
              </a:ext>
            </a:extLst>
          </p:cNvPr>
          <p:cNvSpPr/>
          <p:nvPr/>
        </p:nvSpPr>
        <p:spPr>
          <a:xfrm rot="16200000">
            <a:off x="1961324" y="4439364"/>
            <a:ext cx="732794" cy="45719"/>
          </a:xfrm>
          <a:custGeom>
            <a:avLst/>
            <a:gdLst/>
            <a:ahLst/>
            <a:cxnLst/>
            <a:rect l="l" t="t" r="r" b="b"/>
            <a:pathLst>
              <a:path w="690880" h="76200">
                <a:moveTo>
                  <a:pt x="690371" y="0"/>
                </a:moveTo>
                <a:lnTo>
                  <a:pt x="0" y="0"/>
                </a:lnTo>
                <a:lnTo>
                  <a:pt x="0" y="76200"/>
                </a:lnTo>
                <a:lnTo>
                  <a:pt x="690371" y="76200"/>
                </a:lnTo>
                <a:lnTo>
                  <a:pt x="6903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1" name="object 30">
            <a:extLst>
              <a:ext uri="{FF2B5EF4-FFF2-40B4-BE49-F238E27FC236}">
                <a16:creationId xmlns:a16="http://schemas.microsoft.com/office/drawing/2014/main" id="{2E3B8A72-0F82-3D25-0179-6847E4FE48FD}"/>
              </a:ext>
            </a:extLst>
          </p:cNvPr>
          <p:cNvSpPr/>
          <p:nvPr/>
        </p:nvSpPr>
        <p:spPr>
          <a:xfrm rot="16200000">
            <a:off x="3198838" y="4438094"/>
            <a:ext cx="690880" cy="46099"/>
          </a:xfrm>
          <a:custGeom>
            <a:avLst/>
            <a:gdLst/>
            <a:ahLst/>
            <a:cxnLst/>
            <a:rect l="l" t="t" r="r" b="b"/>
            <a:pathLst>
              <a:path w="690880" h="76200">
                <a:moveTo>
                  <a:pt x="690371" y="0"/>
                </a:moveTo>
                <a:lnTo>
                  <a:pt x="0" y="0"/>
                </a:lnTo>
                <a:lnTo>
                  <a:pt x="0" y="76200"/>
                </a:lnTo>
                <a:lnTo>
                  <a:pt x="690371" y="76200"/>
                </a:lnTo>
                <a:lnTo>
                  <a:pt x="6903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02" name="object 160">
            <a:extLst>
              <a:ext uri="{FF2B5EF4-FFF2-40B4-BE49-F238E27FC236}">
                <a16:creationId xmlns:a16="http://schemas.microsoft.com/office/drawing/2014/main" id="{325AFE7D-7425-1B55-B791-A75ABE404285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445806" y="3374612"/>
            <a:ext cx="577595" cy="577596"/>
          </a:xfrm>
          <a:prstGeom prst="rect">
            <a:avLst/>
          </a:prstGeom>
        </p:spPr>
      </p:pic>
      <p:pic>
        <p:nvPicPr>
          <p:cNvPr id="103" name="object 165">
            <a:extLst>
              <a:ext uri="{FF2B5EF4-FFF2-40B4-BE49-F238E27FC236}">
                <a16:creationId xmlns:a16="http://schemas.microsoft.com/office/drawing/2014/main" id="{E3F19E1E-9E0C-75E0-E94E-6FEF484C2135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983065" y="3435096"/>
            <a:ext cx="499700" cy="591311"/>
          </a:xfrm>
          <a:prstGeom prst="rect">
            <a:avLst/>
          </a:prstGeom>
        </p:spPr>
      </p:pic>
      <p:pic>
        <p:nvPicPr>
          <p:cNvPr id="104" name="object 159">
            <a:extLst>
              <a:ext uri="{FF2B5EF4-FFF2-40B4-BE49-F238E27FC236}">
                <a16:creationId xmlns:a16="http://schemas.microsoft.com/office/drawing/2014/main" id="{08EBD064-D5EA-24FD-C2E3-776EA5212D67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09728" y="5742432"/>
            <a:ext cx="922019" cy="920496"/>
          </a:xfrm>
          <a:prstGeom prst="rect">
            <a:avLst/>
          </a:prstGeom>
        </p:spPr>
      </p:pic>
      <p:pic>
        <p:nvPicPr>
          <p:cNvPr id="105" name="object 161">
            <a:extLst>
              <a:ext uri="{FF2B5EF4-FFF2-40B4-BE49-F238E27FC236}">
                <a16:creationId xmlns:a16="http://schemas.microsoft.com/office/drawing/2014/main" id="{771972AA-76F3-4687-D4E1-DB52291A6ACB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10209" y="4040148"/>
            <a:ext cx="629412" cy="402336"/>
          </a:xfrm>
          <a:prstGeom prst="rect">
            <a:avLst/>
          </a:prstGeom>
        </p:spPr>
      </p:pic>
      <p:pic>
        <p:nvPicPr>
          <p:cNvPr id="106" name="object 162">
            <a:extLst>
              <a:ext uri="{FF2B5EF4-FFF2-40B4-BE49-F238E27FC236}">
                <a16:creationId xmlns:a16="http://schemas.microsoft.com/office/drawing/2014/main" id="{6920E8FC-A230-9BBA-DD1C-B1B749A6CF2A}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5859" y="3479439"/>
            <a:ext cx="585558" cy="390812"/>
          </a:xfrm>
          <a:prstGeom prst="rect">
            <a:avLst/>
          </a:prstGeom>
        </p:spPr>
      </p:pic>
      <p:pic>
        <p:nvPicPr>
          <p:cNvPr id="107" name="object 163">
            <a:extLst>
              <a:ext uri="{FF2B5EF4-FFF2-40B4-BE49-F238E27FC236}">
                <a16:creationId xmlns:a16="http://schemas.microsoft.com/office/drawing/2014/main" id="{3C10668E-AF7E-A306-7B4D-835747012996}"/>
              </a:ext>
            </a:extLst>
          </p:cNvPr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7432" y="5143391"/>
            <a:ext cx="638258" cy="413561"/>
          </a:xfrm>
          <a:prstGeom prst="rect">
            <a:avLst/>
          </a:prstGeom>
        </p:spPr>
      </p:pic>
      <p:pic>
        <p:nvPicPr>
          <p:cNvPr id="108" name="object 169">
            <a:extLst>
              <a:ext uri="{FF2B5EF4-FFF2-40B4-BE49-F238E27FC236}">
                <a16:creationId xmlns:a16="http://schemas.microsoft.com/office/drawing/2014/main" id="{7D30DCD6-EFF7-0F35-EE81-42BE59B28451}"/>
              </a:ext>
            </a:extLst>
          </p:cNvPr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78384" y="4689897"/>
            <a:ext cx="789432" cy="455675"/>
          </a:xfrm>
          <a:prstGeom prst="rect">
            <a:avLst/>
          </a:prstGeom>
        </p:spPr>
      </p:pic>
      <p:pic>
        <p:nvPicPr>
          <p:cNvPr id="109" name="object 157">
            <a:extLst>
              <a:ext uri="{FF2B5EF4-FFF2-40B4-BE49-F238E27FC236}">
                <a16:creationId xmlns:a16="http://schemas.microsoft.com/office/drawing/2014/main" id="{11F0351F-14A8-C0C6-E4EE-6F04173F1A85}"/>
              </a:ext>
            </a:extLst>
          </p:cNvPr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685417" y="5573420"/>
            <a:ext cx="923226" cy="778497"/>
          </a:xfrm>
          <a:prstGeom prst="rect">
            <a:avLst/>
          </a:prstGeom>
        </p:spPr>
      </p:pic>
      <p:pic>
        <p:nvPicPr>
          <p:cNvPr id="110" name="object 158">
            <a:extLst>
              <a:ext uri="{FF2B5EF4-FFF2-40B4-BE49-F238E27FC236}">
                <a16:creationId xmlns:a16="http://schemas.microsoft.com/office/drawing/2014/main" id="{802673D8-2F63-8479-77E7-21615569BFB3}"/>
              </a:ext>
            </a:extLst>
          </p:cNvPr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3793235" y="5789676"/>
            <a:ext cx="573024" cy="574548"/>
          </a:xfrm>
          <a:prstGeom prst="rect">
            <a:avLst/>
          </a:prstGeom>
        </p:spPr>
      </p:pic>
      <p:pic>
        <p:nvPicPr>
          <p:cNvPr id="111" name="object 164">
            <a:extLst>
              <a:ext uri="{FF2B5EF4-FFF2-40B4-BE49-F238E27FC236}">
                <a16:creationId xmlns:a16="http://schemas.microsoft.com/office/drawing/2014/main" id="{FAA793D6-D75A-893B-4ED8-05F7B541C26C}"/>
              </a:ext>
            </a:extLst>
          </p:cNvPr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866900" y="4888992"/>
            <a:ext cx="490727" cy="498348"/>
          </a:xfrm>
          <a:prstGeom prst="rect">
            <a:avLst/>
          </a:prstGeom>
        </p:spPr>
      </p:pic>
      <p:pic>
        <p:nvPicPr>
          <p:cNvPr id="112" name="object 170">
            <a:extLst>
              <a:ext uri="{FF2B5EF4-FFF2-40B4-BE49-F238E27FC236}">
                <a16:creationId xmlns:a16="http://schemas.microsoft.com/office/drawing/2014/main" id="{96CE5964-75AA-CA13-ACA3-AF3F00F3E887}"/>
              </a:ext>
            </a:extLst>
          </p:cNvPr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3956303" y="4818888"/>
            <a:ext cx="522731" cy="524255"/>
          </a:xfrm>
          <a:prstGeom prst="rect">
            <a:avLst/>
          </a:prstGeom>
        </p:spPr>
      </p:pic>
      <p:pic>
        <p:nvPicPr>
          <p:cNvPr id="113" name="object 168">
            <a:extLst>
              <a:ext uri="{FF2B5EF4-FFF2-40B4-BE49-F238E27FC236}">
                <a16:creationId xmlns:a16="http://schemas.microsoft.com/office/drawing/2014/main" id="{B9157991-07A3-A8D1-24D8-7108EF88A936}"/>
              </a:ext>
            </a:extLst>
          </p:cNvPr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341620" y="4863084"/>
            <a:ext cx="867155" cy="615696"/>
          </a:xfrm>
          <a:prstGeom prst="rect">
            <a:avLst/>
          </a:prstGeom>
        </p:spPr>
      </p:pic>
      <p:pic>
        <p:nvPicPr>
          <p:cNvPr id="115" name="object 148">
            <a:extLst>
              <a:ext uri="{FF2B5EF4-FFF2-40B4-BE49-F238E27FC236}">
                <a16:creationId xmlns:a16="http://schemas.microsoft.com/office/drawing/2014/main" id="{2AEA2226-7408-A4A1-10F6-351CB4246E7D}"/>
              </a:ext>
            </a:extLst>
          </p:cNvPr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6475415" y="5599302"/>
            <a:ext cx="1271016" cy="597407"/>
          </a:xfrm>
          <a:prstGeom prst="rect">
            <a:avLst/>
          </a:prstGeom>
        </p:spPr>
      </p:pic>
      <p:pic>
        <p:nvPicPr>
          <p:cNvPr id="116" name="object 149">
            <a:extLst>
              <a:ext uri="{FF2B5EF4-FFF2-40B4-BE49-F238E27FC236}">
                <a16:creationId xmlns:a16="http://schemas.microsoft.com/office/drawing/2014/main" id="{99A10F7A-CBF1-4F1A-7A85-C211718DD0C0}"/>
              </a:ext>
            </a:extLst>
          </p:cNvPr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8950060" y="6676082"/>
            <a:ext cx="623316" cy="623316"/>
          </a:xfrm>
          <a:prstGeom prst="rect">
            <a:avLst/>
          </a:prstGeom>
        </p:spPr>
      </p:pic>
      <p:pic>
        <p:nvPicPr>
          <p:cNvPr id="117" name="object 153">
            <a:extLst>
              <a:ext uri="{FF2B5EF4-FFF2-40B4-BE49-F238E27FC236}">
                <a16:creationId xmlns:a16="http://schemas.microsoft.com/office/drawing/2014/main" id="{D300E028-A6B8-BED2-95CB-278F06B3D2BA}"/>
              </a:ext>
            </a:extLst>
          </p:cNvPr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4982930" y="5802312"/>
            <a:ext cx="304800" cy="272796"/>
          </a:xfrm>
          <a:prstGeom prst="rect">
            <a:avLst/>
          </a:prstGeom>
        </p:spPr>
      </p:pic>
      <p:pic>
        <p:nvPicPr>
          <p:cNvPr id="120" name="object 154">
            <a:extLst>
              <a:ext uri="{FF2B5EF4-FFF2-40B4-BE49-F238E27FC236}">
                <a16:creationId xmlns:a16="http://schemas.microsoft.com/office/drawing/2014/main" id="{7C5D58EF-1AD0-BF87-8EE4-8A24E6302CEC}"/>
              </a:ext>
            </a:extLst>
          </p:cNvPr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5682995" y="5707782"/>
            <a:ext cx="525780" cy="527303"/>
          </a:xfrm>
          <a:prstGeom prst="rect">
            <a:avLst/>
          </a:prstGeom>
        </p:spPr>
      </p:pic>
      <p:sp>
        <p:nvSpPr>
          <p:cNvPr id="121" name="object 58">
            <a:extLst>
              <a:ext uri="{FF2B5EF4-FFF2-40B4-BE49-F238E27FC236}">
                <a16:creationId xmlns:a16="http://schemas.microsoft.com/office/drawing/2014/main" id="{D7789353-556D-2453-3204-74AEA1F8E376}"/>
              </a:ext>
            </a:extLst>
          </p:cNvPr>
          <p:cNvSpPr/>
          <p:nvPr/>
        </p:nvSpPr>
        <p:spPr>
          <a:xfrm>
            <a:off x="2262377" y="5378958"/>
            <a:ext cx="3053080" cy="368935"/>
          </a:xfrm>
          <a:custGeom>
            <a:avLst/>
            <a:gdLst/>
            <a:ahLst/>
            <a:cxnLst/>
            <a:rect l="l" t="t" r="r" b="b"/>
            <a:pathLst>
              <a:path w="3053079" h="368935">
                <a:moveTo>
                  <a:pt x="0" y="368807"/>
                </a:moveTo>
                <a:lnTo>
                  <a:pt x="3052572" y="368807"/>
                </a:lnTo>
                <a:lnTo>
                  <a:pt x="3052572" y="0"/>
                </a:lnTo>
                <a:lnTo>
                  <a:pt x="0" y="0"/>
                </a:lnTo>
                <a:lnTo>
                  <a:pt x="0" y="368807"/>
                </a:lnTo>
                <a:close/>
              </a:path>
            </a:pathLst>
          </a:custGeom>
          <a:ln w="38100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59">
            <a:extLst>
              <a:ext uri="{FF2B5EF4-FFF2-40B4-BE49-F238E27FC236}">
                <a16:creationId xmlns:a16="http://schemas.microsoft.com/office/drawing/2014/main" id="{B92849EC-9E56-D914-22FA-16E487A74A48}"/>
              </a:ext>
            </a:extLst>
          </p:cNvPr>
          <p:cNvSpPr txBox="1"/>
          <p:nvPr/>
        </p:nvSpPr>
        <p:spPr>
          <a:xfrm>
            <a:off x="2281427" y="5395976"/>
            <a:ext cx="30149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12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KS4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–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Hospitality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and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Catering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23" name="object 22">
            <a:extLst>
              <a:ext uri="{FF2B5EF4-FFF2-40B4-BE49-F238E27FC236}">
                <a16:creationId xmlns:a16="http://schemas.microsoft.com/office/drawing/2014/main" id="{7DE3701C-9E47-03D0-7AA4-4FDB79D3FBEA}"/>
              </a:ext>
            </a:extLst>
          </p:cNvPr>
          <p:cNvSpPr/>
          <p:nvPr/>
        </p:nvSpPr>
        <p:spPr>
          <a:xfrm>
            <a:off x="5314950" y="5544311"/>
            <a:ext cx="4405630" cy="38100"/>
          </a:xfrm>
          <a:custGeom>
            <a:avLst/>
            <a:gdLst/>
            <a:ahLst/>
            <a:cxnLst/>
            <a:rect l="l" t="t" r="r" b="b"/>
            <a:pathLst>
              <a:path w="4405630" h="38100">
                <a:moveTo>
                  <a:pt x="0" y="38100"/>
                </a:moveTo>
                <a:lnTo>
                  <a:pt x="4405121" y="38100"/>
                </a:lnTo>
                <a:lnTo>
                  <a:pt x="4405121" y="0"/>
                </a:lnTo>
                <a:lnTo>
                  <a:pt x="0" y="0"/>
                </a:lnTo>
                <a:lnTo>
                  <a:pt x="0" y="3810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24" name="object 7">
            <a:extLst>
              <a:ext uri="{FF2B5EF4-FFF2-40B4-BE49-F238E27FC236}">
                <a16:creationId xmlns:a16="http://schemas.microsoft.com/office/drawing/2014/main" id="{3BFA73D8-4456-A1A5-B493-CB4C82592BC5}"/>
              </a:ext>
            </a:extLst>
          </p:cNvPr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8503496" y="5918101"/>
            <a:ext cx="897763" cy="587040"/>
          </a:xfrm>
          <a:prstGeom prst="rect">
            <a:avLst/>
          </a:prstGeom>
        </p:spPr>
      </p:pic>
      <p:pic>
        <p:nvPicPr>
          <p:cNvPr id="125" name="object 150">
            <a:extLst>
              <a:ext uri="{FF2B5EF4-FFF2-40B4-BE49-F238E27FC236}">
                <a16:creationId xmlns:a16="http://schemas.microsoft.com/office/drawing/2014/main" id="{D7FB8FFD-B241-6212-C341-647ABEE6CD80}"/>
              </a:ext>
            </a:extLst>
          </p:cNvPr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7663005" y="7347655"/>
            <a:ext cx="606551" cy="640079"/>
          </a:xfrm>
          <a:prstGeom prst="rect">
            <a:avLst/>
          </a:prstGeom>
        </p:spPr>
      </p:pic>
      <p:pic>
        <p:nvPicPr>
          <p:cNvPr id="126" name="object 151">
            <a:extLst>
              <a:ext uri="{FF2B5EF4-FFF2-40B4-BE49-F238E27FC236}">
                <a16:creationId xmlns:a16="http://schemas.microsoft.com/office/drawing/2014/main" id="{63C51948-2489-57E9-033C-9684F63703B5}"/>
              </a:ext>
            </a:extLst>
          </p:cNvPr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4853940" y="7212736"/>
            <a:ext cx="437997" cy="437997"/>
          </a:xfrm>
          <a:prstGeom prst="rect">
            <a:avLst/>
          </a:prstGeom>
        </p:spPr>
      </p:pic>
      <p:pic>
        <p:nvPicPr>
          <p:cNvPr id="127" name="object 152">
            <a:extLst>
              <a:ext uri="{FF2B5EF4-FFF2-40B4-BE49-F238E27FC236}">
                <a16:creationId xmlns:a16="http://schemas.microsoft.com/office/drawing/2014/main" id="{371AFFFF-249E-461D-5639-3876A4296874}"/>
              </a:ext>
            </a:extLst>
          </p:cNvPr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6946235" y="7156433"/>
            <a:ext cx="477167" cy="256847"/>
          </a:xfrm>
          <a:prstGeom prst="rect">
            <a:avLst/>
          </a:prstGeom>
        </p:spPr>
      </p:pic>
      <p:pic>
        <p:nvPicPr>
          <p:cNvPr id="128" name="object 155">
            <a:extLst>
              <a:ext uri="{FF2B5EF4-FFF2-40B4-BE49-F238E27FC236}">
                <a16:creationId xmlns:a16="http://schemas.microsoft.com/office/drawing/2014/main" id="{F0AC457C-8A37-1F23-8FBD-BE858FD8DE67}"/>
              </a:ext>
            </a:extLst>
          </p:cNvPr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2321882" y="7030529"/>
            <a:ext cx="702563" cy="702564"/>
          </a:xfrm>
          <a:prstGeom prst="rect">
            <a:avLst/>
          </a:prstGeom>
        </p:spPr>
      </p:pic>
      <p:pic>
        <p:nvPicPr>
          <p:cNvPr id="129" name="object 156">
            <a:hlinkClick r:id="rId36"/>
            <a:extLst>
              <a:ext uri="{FF2B5EF4-FFF2-40B4-BE49-F238E27FC236}">
                <a16:creationId xmlns:a16="http://schemas.microsoft.com/office/drawing/2014/main" id="{2B4DDCAE-8DB3-5A1A-ACFF-111E7D4D995F}"/>
              </a:ext>
            </a:extLst>
          </p:cNvPr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3464997" y="7084695"/>
            <a:ext cx="635508" cy="586740"/>
          </a:xfrm>
          <a:prstGeom prst="rect">
            <a:avLst/>
          </a:prstGeom>
        </p:spPr>
      </p:pic>
      <p:pic>
        <p:nvPicPr>
          <p:cNvPr id="130" name="object 171">
            <a:extLst>
              <a:ext uri="{FF2B5EF4-FFF2-40B4-BE49-F238E27FC236}">
                <a16:creationId xmlns:a16="http://schemas.microsoft.com/office/drawing/2014/main" id="{756100B9-CFDB-7645-9E48-477DB0555FAB}"/>
              </a:ext>
            </a:extLst>
          </p:cNvPr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237634" y="7230388"/>
            <a:ext cx="2275332" cy="519683"/>
          </a:xfrm>
          <a:prstGeom prst="rect">
            <a:avLst/>
          </a:prstGeom>
        </p:spPr>
      </p:pic>
      <p:pic>
        <p:nvPicPr>
          <p:cNvPr id="131" name="object 133">
            <a:extLst>
              <a:ext uri="{FF2B5EF4-FFF2-40B4-BE49-F238E27FC236}">
                <a16:creationId xmlns:a16="http://schemas.microsoft.com/office/drawing/2014/main" id="{9BA9EDC3-C89A-5E6F-FD5B-5802E0104328}"/>
              </a:ext>
            </a:extLst>
          </p:cNvPr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522461" y="7755345"/>
            <a:ext cx="725423" cy="704087"/>
          </a:xfrm>
          <a:prstGeom prst="rect">
            <a:avLst/>
          </a:prstGeom>
        </p:spPr>
      </p:pic>
      <p:pic>
        <p:nvPicPr>
          <p:cNvPr id="132" name="object 134">
            <a:extLst>
              <a:ext uri="{FF2B5EF4-FFF2-40B4-BE49-F238E27FC236}">
                <a16:creationId xmlns:a16="http://schemas.microsoft.com/office/drawing/2014/main" id="{1981DE00-51A9-C71B-9029-2A31A98D2A85}"/>
              </a:ext>
            </a:extLst>
          </p:cNvPr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151277" y="8085941"/>
            <a:ext cx="617220" cy="618744"/>
          </a:xfrm>
          <a:prstGeom prst="rect">
            <a:avLst/>
          </a:prstGeom>
        </p:spPr>
      </p:pic>
      <p:pic>
        <p:nvPicPr>
          <p:cNvPr id="133" name="object 135">
            <a:extLst>
              <a:ext uri="{FF2B5EF4-FFF2-40B4-BE49-F238E27FC236}">
                <a16:creationId xmlns:a16="http://schemas.microsoft.com/office/drawing/2014/main" id="{C7B8BD10-4CF5-EBB6-BFA6-6035FDB708BC}"/>
              </a:ext>
            </a:extLst>
          </p:cNvPr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3243366" y="7852097"/>
            <a:ext cx="429416" cy="628578"/>
          </a:xfrm>
          <a:prstGeom prst="rect">
            <a:avLst/>
          </a:prstGeom>
        </p:spPr>
      </p:pic>
      <p:pic>
        <p:nvPicPr>
          <p:cNvPr id="134" name="object 139">
            <a:extLst>
              <a:ext uri="{FF2B5EF4-FFF2-40B4-BE49-F238E27FC236}">
                <a16:creationId xmlns:a16="http://schemas.microsoft.com/office/drawing/2014/main" id="{279581F9-5F20-55A5-B91B-38BF0F5410B8}"/>
              </a:ext>
            </a:extLst>
          </p:cNvPr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81575" y="7825079"/>
            <a:ext cx="274319" cy="685800"/>
          </a:xfrm>
          <a:prstGeom prst="rect">
            <a:avLst/>
          </a:prstGeom>
        </p:spPr>
      </p:pic>
      <p:pic>
        <p:nvPicPr>
          <p:cNvPr id="135" name="object 140">
            <a:extLst>
              <a:ext uri="{FF2B5EF4-FFF2-40B4-BE49-F238E27FC236}">
                <a16:creationId xmlns:a16="http://schemas.microsoft.com/office/drawing/2014/main" id="{DA04AB51-BE4B-5FBE-566B-09154A8DD64E}"/>
              </a:ext>
            </a:extLst>
          </p:cNvPr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4675050" y="8007074"/>
            <a:ext cx="520710" cy="516276"/>
          </a:xfrm>
          <a:prstGeom prst="rect">
            <a:avLst/>
          </a:prstGeom>
        </p:spPr>
      </p:pic>
      <p:pic>
        <p:nvPicPr>
          <p:cNvPr id="136" name="object 144">
            <a:extLst>
              <a:ext uri="{FF2B5EF4-FFF2-40B4-BE49-F238E27FC236}">
                <a16:creationId xmlns:a16="http://schemas.microsoft.com/office/drawing/2014/main" id="{E51540EC-7547-1251-799D-0C3D4277AC09}"/>
              </a:ext>
            </a:extLst>
          </p:cNvPr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5507262" y="8027477"/>
            <a:ext cx="541133" cy="502649"/>
          </a:xfrm>
          <a:prstGeom prst="rect">
            <a:avLst/>
          </a:prstGeom>
        </p:spPr>
      </p:pic>
      <p:pic>
        <p:nvPicPr>
          <p:cNvPr id="137" name="object 147">
            <a:extLst>
              <a:ext uri="{FF2B5EF4-FFF2-40B4-BE49-F238E27FC236}">
                <a16:creationId xmlns:a16="http://schemas.microsoft.com/office/drawing/2014/main" id="{1C649619-15C5-31BB-C59A-B05C4869AD55}"/>
              </a:ext>
            </a:extLst>
          </p:cNvPr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7278623" y="8083296"/>
            <a:ext cx="760476" cy="400811"/>
          </a:xfrm>
          <a:prstGeom prst="rect">
            <a:avLst/>
          </a:prstGeom>
        </p:spPr>
      </p:pic>
      <p:grpSp>
        <p:nvGrpSpPr>
          <p:cNvPr id="139" name="object 40">
            <a:extLst>
              <a:ext uri="{FF2B5EF4-FFF2-40B4-BE49-F238E27FC236}">
                <a16:creationId xmlns:a16="http://schemas.microsoft.com/office/drawing/2014/main" id="{70949190-5C93-8FDC-7E72-7C3945C4099A}"/>
              </a:ext>
            </a:extLst>
          </p:cNvPr>
          <p:cNvGrpSpPr/>
          <p:nvPr/>
        </p:nvGrpSpPr>
        <p:grpSpPr>
          <a:xfrm>
            <a:off x="4509770" y="7598664"/>
            <a:ext cx="3091180" cy="407034"/>
            <a:chOff x="4666488" y="7598664"/>
            <a:chExt cx="3091180" cy="407034"/>
          </a:xfrm>
        </p:grpSpPr>
        <p:sp>
          <p:nvSpPr>
            <p:cNvPr id="140" name="object 41">
              <a:extLst>
                <a:ext uri="{FF2B5EF4-FFF2-40B4-BE49-F238E27FC236}">
                  <a16:creationId xmlns:a16="http://schemas.microsoft.com/office/drawing/2014/main" id="{7CF89D97-1805-8136-4B96-F6D482ABD84B}"/>
                </a:ext>
              </a:extLst>
            </p:cNvPr>
            <p:cNvSpPr/>
            <p:nvPr/>
          </p:nvSpPr>
          <p:spPr>
            <a:xfrm>
              <a:off x="4685538" y="7617714"/>
              <a:ext cx="3053080" cy="368935"/>
            </a:xfrm>
            <a:custGeom>
              <a:avLst/>
              <a:gdLst/>
              <a:ahLst/>
              <a:cxnLst/>
              <a:rect l="l" t="t" r="r" b="b"/>
              <a:pathLst>
                <a:path w="3053079" h="368934">
                  <a:moveTo>
                    <a:pt x="3052571" y="0"/>
                  </a:moveTo>
                  <a:lnTo>
                    <a:pt x="0" y="0"/>
                  </a:lnTo>
                  <a:lnTo>
                    <a:pt x="0" y="368807"/>
                  </a:lnTo>
                  <a:lnTo>
                    <a:pt x="3052571" y="368807"/>
                  </a:lnTo>
                  <a:lnTo>
                    <a:pt x="30525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42">
              <a:extLst>
                <a:ext uri="{FF2B5EF4-FFF2-40B4-BE49-F238E27FC236}">
                  <a16:creationId xmlns:a16="http://schemas.microsoft.com/office/drawing/2014/main" id="{E15D4A42-3A6B-213B-D65D-32B719D831BF}"/>
                </a:ext>
              </a:extLst>
            </p:cNvPr>
            <p:cNvSpPr/>
            <p:nvPr/>
          </p:nvSpPr>
          <p:spPr>
            <a:xfrm>
              <a:off x="4685538" y="7617714"/>
              <a:ext cx="3053080" cy="368935"/>
            </a:xfrm>
            <a:custGeom>
              <a:avLst/>
              <a:gdLst/>
              <a:ahLst/>
              <a:cxnLst/>
              <a:rect l="l" t="t" r="r" b="b"/>
              <a:pathLst>
                <a:path w="3053079" h="368934">
                  <a:moveTo>
                    <a:pt x="0" y="368807"/>
                  </a:moveTo>
                  <a:lnTo>
                    <a:pt x="3052571" y="368807"/>
                  </a:lnTo>
                  <a:lnTo>
                    <a:pt x="3052571" y="0"/>
                  </a:lnTo>
                  <a:lnTo>
                    <a:pt x="0" y="0"/>
                  </a:lnTo>
                  <a:lnTo>
                    <a:pt x="0" y="368807"/>
                  </a:lnTo>
                  <a:close/>
                </a:path>
              </a:pathLst>
            </a:custGeom>
            <a:ln w="3810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2" name="object 43">
            <a:extLst>
              <a:ext uri="{FF2B5EF4-FFF2-40B4-BE49-F238E27FC236}">
                <a16:creationId xmlns:a16="http://schemas.microsoft.com/office/drawing/2014/main" id="{A7D64A1B-B80C-782D-9C6D-9D87C163D22C}"/>
              </a:ext>
            </a:extLst>
          </p:cNvPr>
          <p:cNvSpPr txBox="1"/>
          <p:nvPr/>
        </p:nvSpPr>
        <p:spPr>
          <a:xfrm>
            <a:off x="4607052" y="7635367"/>
            <a:ext cx="28670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KS4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–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Hospitality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and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Catering</a:t>
            </a:r>
            <a:endParaRPr sz="1800" dirty="0">
              <a:latin typeface="Calibri"/>
              <a:cs typeface="Calibri"/>
            </a:endParaRPr>
          </a:p>
        </p:txBody>
      </p:sp>
      <p:pic>
        <p:nvPicPr>
          <p:cNvPr id="145" name="object 145">
            <a:extLst>
              <a:ext uri="{FF2B5EF4-FFF2-40B4-BE49-F238E27FC236}">
                <a16:creationId xmlns:a16="http://schemas.microsoft.com/office/drawing/2014/main" id="{AC1534AC-FBE1-A2D8-315C-46BAE90235E1}"/>
              </a:ext>
            </a:extLst>
          </p:cNvPr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8680958" y="8176822"/>
            <a:ext cx="790955" cy="755903"/>
          </a:xfrm>
          <a:prstGeom prst="rect">
            <a:avLst/>
          </a:prstGeom>
        </p:spPr>
      </p:pic>
      <p:sp>
        <p:nvSpPr>
          <p:cNvPr id="146" name="object 122">
            <a:extLst>
              <a:ext uri="{FF2B5EF4-FFF2-40B4-BE49-F238E27FC236}">
                <a16:creationId xmlns:a16="http://schemas.microsoft.com/office/drawing/2014/main" id="{8409954A-F98C-8574-3A68-9EE7DE900B83}"/>
              </a:ext>
            </a:extLst>
          </p:cNvPr>
          <p:cNvSpPr/>
          <p:nvPr/>
        </p:nvSpPr>
        <p:spPr>
          <a:xfrm>
            <a:off x="7714234" y="9267951"/>
            <a:ext cx="631825" cy="314960"/>
          </a:xfrm>
          <a:custGeom>
            <a:avLst/>
            <a:gdLst/>
            <a:ahLst/>
            <a:cxnLst/>
            <a:rect l="l" t="t" r="r" b="b"/>
            <a:pathLst>
              <a:path w="631825" h="314959">
                <a:moveTo>
                  <a:pt x="65278" y="5080"/>
                </a:moveTo>
                <a:lnTo>
                  <a:pt x="48768" y="5080"/>
                </a:lnTo>
                <a:lnTo>
                  <a:pt x="48564" y="46939"/>
                </a:lnTo>
                <a:lnTo>
                  <a:pt x="48120" y="130111"/>
                </a:lnTo>
                <a:lnTo>
                  <a:pt x="47777" y="183083"/>
                </a:lnTo>
                <a:lnTo>
                  <a:pt x="46367" y="227812"/>
                </a:lnTo>
                <a:lnTo>
                  <a:pt x="32258" y="260350"/>
                </a:lnTo>
                <a:lnTo>
                  <a:pt x="27686" y="261620"/>
                </a:lnTo>
                <a:lnTo>
                  <a:pt x="16764" y="223012"/>
                </a:lnTo>
                <a:lnTo>
                  <a:pt x="16332" y="199961"/>
                </a:lnTo>
                <a:lnTo>
                  <a:pt x="16344" y="128524"/>
                </a:lnTo>
                <a:lnTo>
                  <a:pt x="16484" y="46939"/>
                </a:lnTo>
                <a:lnTo>
                  <a:pt x="16510" y="5334"/>
                </a:lnTo>
                <a:lnTo>
                  <a:pt x="0" y="5334"/>
                </a:lnTo>
                <a:lnTo>
                  <a:pt x="63" y="189776"/>
                </a:lnTo>
                <a:lnTo>
                  <a:pt x="901" y="236156"/>
                </a:lnTo>
                <a:lnTo>
                  <a:pt x="4521" y="276377"/>
                </a:lnTo>
                <a:lnTo>
                  <a:pt x="19177" y="313436"/>
                </a:lnTo>
                <a:lnTo>
                  <a:pt x="25019" y="314833"/>
                </a:lnTo>
                <a:lnTo>
                  <a:pt x="38735" y="310388"/>
                </a:lnTo>
                <a:lnTo>
                  <a:pt x="57404" y="271526"/>
                </a:lnTo>
                <a:lnTo>
                  <a:pt x="59296" y="261620"/>
                </a:lnTo>
                <a:lnTo>
                  <a:pt x="60452" y="254000"/>
                </a:lnTo>
                <a:lnTo>
                  <a:pt x="63563" y="204368"/>
                </a:lnTo>
                <a:lnTo>
                  <a:pt x="64262" y="158623"/>
                </a:lnTo>
                <a:lnTo>
                  <a:pt x="65278" y="5080"/>
                </a:lnTo>
                <a:close/>
              </a:path>
              <a:path w="631825" h="314959">
                <a:moveTo>
                  <a:pt x="134302" y="147701"/>
                </a:moveTo>
                <a:lnTo>
                  <a:pt x="133451" y="113030"/>
                </a:lnTo>
                <a:lnTo>
                  <a:pt x="133350" y="111252"/>
                </a:lnTo>
                <a:lnTo>
                  <a:pt x="132461" y="104013"/>
                </a:lnTo>
                <a:lnTo>
                  <a:pt x="131025" y="97485"/>
                </a:lnTo>
                <a:lnTo>
                  <a:pt x="129794" y="91313"/>
                </a:lnTo>
                <a:lnTo>
                  <a:pt x="127635" y="86233"/>
                </a:lnTo>
                <a:lnTo>
                  <a:pt x="122047" y="78359"/>
                </a:lnTo>
                <a:lnTo>
                  <a:pt x="118999" y="76454"/>
                </a:lnTo>
                <a:lnTo>
                  <a:pt x="115570" y="76708"/>
                </a:lnTo>
                <a:lnTo>
                  <a:pt x="109893" y="79336"/>
                </a:lnTo>
                <a:lnTo>
                  <a:pt x="104711" y="86258"/>
                </a:lnTo>
                <a:lnTo>
                  <a:pt x="99987" y="97485"/>
                </a:lnTo>
                <a:lnTo>
                  <a:pt x="95758" y="113030"/>
                </a:lnTo>
                <a:lnTo>
                  <a:pt x="96012" y="82931"/>
                </a:lnTo>
                <a:lnTo>
                  <a:pt x="91186" y="83312"/>
                </a:lnTo>
                <a:lnTo>
                  <a:pt x="86360" y="83820"/>
                </a:lnTo>
                <a:lnTo>
                  <a:pt x="81534" y="84201"/>
                </a:lnTo>
                <a:lnTo>
                  <a:pt x="80543" y="204597"/>
                </a:lnTo>
                <a:lnTo>
                  <a:pt x="79756" y="292354"/>
                </a:lnTo>
                <a:lnTo>
                  <a:pt x="95123" y="287782"/>
                </a:lnTo>
                <a:lnTo>
                  <a:pt x="96012" y="194945"/>
                </a:lnTo>
                <a:lnTo>
                  <a:pt x="97053" y="155511"/>
                </a:lnTo>
                <a:lnTo>
                  <a:pt x="106934" y="118491"/>
                </a:lnTo>
                <a:lnTo>
                  <a:pt x="111760" y="117856"/>
                </a:lnTo>
                <a:lnTo>
                  <a:pt x="113411" y="119380"/>
                </a:lnTo>
                <a:lnTo>
                  <a:pt x="118478" y="179133"/>
                </a:lnTo>
                <a:lnTo>
                  <a:pt x="118122" y="204597"/>
                </a:lnTo>
                <a:lnTo>
                  <a:pt x="117805" y="230124"/>
                </a:lnTo>
                <a:lnTo>
                  <a:pt x="117221" y="281178"/>
                </a:lnTo>
                <a:lnTo>
                  <a:pt x="122301" y="279654"/>
                </a:lnTo>
                <a:lnTo>
                  <a:pt x="127381" y="278257"/>
                </a:lnTo>
                <a:lnTo>
                  <a:pt x="132588" y="276733"/>
                </a:lnTo>
                <a:lnTo>
                  <a:pt x="134213" y="155511"/>
                </a:lnTo>
                <a:lnTo>
                  <a:pt x="134302" y="147701"/>
                </a:lnTo>
                <a:close/>
              </a:path>
              <a:path w="631825" h="314959">
                <a:moveTo>
                  <a:pt x="166624" y="77216"/>
                </a:moveTo>
                <a:lnTo>
                  <a:pt x="151003" y="78359"/>
                </a:lnTo>
                <a:lnTo>
                  <a:pt x="150241" y="126847"/>
                </a:lnTo>
                <a:lnTo>
                  <a:pt x="148767" y="223812"/>
                </a:lnTo>
                <a:lnTo>
                  <a:pt x="148082" y="272288"/>
                </a:lnTo>
                <a:lnTo>
                  <a:pt x="163449" y="268097"/>
                </a:lnTo>
                <a:lnTo>
                  <a:pt x="166624" y="77216"/>
                </a:lnTo>
                <a:close/>
              </a:path>
              <a:path w="631825" h="314959">
                <a:moveTo>
                  <a:pt x="167767" y="4572"/>
                </a:moveTo>
                <a:lnTo>
                  <a:pt x="152146" y="4572"/>
                </a:lnTo>
                <a:lnTo>
                  <a:pt x="151384" y="52070"/>
                </a:lnTo>
                <a:lnTo>
                  <a:pt x="167005" y="51308"/>
                </a:lnTo>
                <a:lnTo>
                  <a:pt x="167767" y="4572"/>
                </a:lnTo>
                <a:close/>
              </a:path>
              <a:path w="631825" h="314959">
                <a:moveTo>
                  <a:pt x="209931" y="73914"/>
                </a:moveTo>
                <a:lnTo>
                  <a:pt x="199263" y="74676"/>
                </a:lnTo>
                <a:lnTo>
                  <a:pt x="200533" y="9398"/>
                </a:lnTo>
                <a:lnTo>
                  <a:pt x="196456" y="16649"/>
                </a:lnTo>
                <a:lnTo>
                  <a:pt x="183756" y="66509"/>
                </a:lnTo>
                <a:lnTo>
                  <a:pt x="183642" y="75819"/>
                </a:lnTo>
                <a:lnTo>
                  <a:pt x="181229" y="76073"/>
                </a:lnTo>
                <a:lnTo>
                  <a:pt x="175768" y="116205"/>
                </a:lnTo>
                <a:lnTo>
                  <a:pt x="182880" y="115443"/>
                </a:lnTo>
                <a:lnTo>
                  <a:pt x="181356" y="197231"/>
                </a:lnTo>
                <a:lnTo>
                  <a:pt x="181190" y="209283"/>
                </a:lnTo>
                <a:lnTo>
                  <a:pt x="181102" y="219583"/>
                </a:lnTo>
                <a:lnTo>
                  <a:pt x="181229" y="232029"/>
                </a:lnTo>
                <a:lnTo>
                  <a:pt x="192405" y="264287"/>
                </a:lnTo>
                <a:lnTo>
                  <a:pt x="195199" y="263652"/>
                </a:lnTo>
                <a:lnTo>
                  <a:pt x="199771" y="262382"/>
                </a:lnTo>
                <a:lnTo>
                  <a:pt x="203835" y="258826"/>
                </a:lnTo>
                <a:lnTo>
                  <a:pt x="207518" y="253111"/>
                </a:lnTo>
                <a:lnTo>
                  <a:pt x="207086" y="222250"/>
                </a:lnTo>
                <a:lnTo>
                  <a:pt x="207010" y="215900"/>
                </a:lnTo>
                <a:lnTo>
                  <a:pt x="204216" y="219583"/>
                </a:lnTo>
                <a:lnTo>
                  <a:pt x="202057" y="221615"/>
                </a:lnTo>
                <a:lnTo>
                  <a:pt x="200660" y="221996"/>
                </a:lnTo>
                <a:lnTo>
                  <a:pt x="199644" y="222250"/>
                </a:lnTo>
                <a:lnTo>
                  <a:pt x="198755" y="221615"/>
                </a:lnTo>
                <a:lnTo>
                  <a:pt x="198120" y="220218"/>
                </a:lnTo>
                <a:lnTo>
                  <a:pt x="197358" y="218694"/>
                </a:lnTo>
                <a:lnTo>
                  <a:pt x="196977" y="216789"/>
                </a:lnTo>
                <a:lnTo>
                  <a:pt x="196850" y="214249"/>
                </a:lnTo>
                <a:lnTo>
                  <a:pt x="196900" y="197231"/>
                </a:lnTo>
                <a:lnTo>
                  <a:pt x="197104" y="188087"/>
                </a:lnTo>
                <a:lnTo>
                  <a:pt x="197408" y="169443"/>
                </a:lnTo>
                <a:lnTo>
                  <a:pt x="198462" y="115443"/>
                </a:lnTo>
                <a:lnTo>
                  <a:pt x="209169" y="112395"/>
                </a:lnTo>
                <a:lnTo>
                  <a:pt x="209905" y="74676"/>
                </a:lnTo>
                <a:lnTo>
                  <a:pt x="209931" y="73914"/>
                </a:lnTo>
                <a:close/>
              </a:path>
              <a:path w="631825" h="314959">
                <a:moveTo>
                  <a:pt x="302933" y="68999"/>
                </a:moveTo>
                <a:lnTo>
                  <a:pt x="297307" y="21590"/>
                </a:lnTo>
                <a:lnTo>
                  <a:pt x="278765" y="3175"/>
                </a:lnTo>
                <a:lnTo>
                  <a:pt x="271399" y="3175"/>
                </a:lnTo>
                <a:lnTo>
                  <a:pt x="253555" y="41998"/>
                </a:lnTo>
                <a:lnTo>
                  <a:pt x="249936" y="74930"/>
                </a:lnTo>
                <a:lnTo>
                  <a:pt x="265430" y="78359"/>
                </a:lnTo>
                <a:lnTo>
                  <a:pt x="266026" y="68999"/>
                </a:lnTo>
                <a:lnTo>
                  <a:pt x="266890" y="61087"/>
                </a:lnTo>
                <a:lnTo>
                  <a:pt x="280797" y="40513"/>
                </a:lnTo>
                <a:lnTo>
                  <a:pt x="283337" y="43053"/>
                </a:lnTo>
                <a:lnTo>
                  <a:pt x="284988" y="48387"/>
                </a:lnTo>
                <a:lnTo>
                  <a:pt x="286766" y="53594"/>
                </a:lnTo>
                <a:lnTo>
                  <a:pt x="287528" y="61214"/>
                </a:lnTo>
                <a:lnTo>
                  <a:pt x="287274" y="71247"/>
                </a:lnTo>
                <a:lnTo>
                  <a:pt x="286880" y="78066"/>
                </a:lnTo>
                <a:lnTo>
                  <a:pt x="274459" y="125349"/>
                </a:lnTo>
                <a:lnTo>
                  <a:pt x="269367" y="139065"/>
                </a:lnTo>
                <a:lnTo>
                  <a:pt x="262902" y="156921"/>
                </a:lnTo>
                <a:lnTo>
                  <a:pt x="250444" y="199390"/>
                </a:lnTo>
                <a:lnTo>
                  <a:pt x="244094" y="246888"/>
                </a:lnTo>
                <a:lnTo>
                  <a:pt x="284949" y="237058"/>
                </a:lnTo>
                <a:lnTo>
                  <a:pt x="298577" y="233934"/>
                </a:lnTo>
                <a:lnTo>
                  <a:pt x="299542" y="198882"/>
                </a:lnTo>
                <a:lnTo>
                  <a:pt x="299720" y="192913"/>
                </a:lnTo>
                <a:lnTo>
                  <a:pt x="268732" y="198882"/>
                </a:lnTo>
                <a:lnTo>
                  <a:pt x="282194" y="158115"/>
                </a:lnTo>
                <a:lnTo>
                  <a:pt x="285877" y="148475"/>
                </a:lnTo>
                <a:lnTo>
                  <a:pt x="288950" y="140081"/>
                </a:lnTo>
                <a:lnTo>
                  <a:pt x="300228" y="96774"/>
                </a:lnTo>
                <a:lnTo>
                  <a:pt x="302704" y="74701"/>
                </a:lnTo>
                <a:lnTo>
                  <a:pt x="302933" y="68999"/>
                </a:lnTo>
                <a:close/>
              </a:path>
              <a:path w="631825" h="314959">
                <a:moveTo>
                  <a:pt x="402844" y="177038"/>
                </a:moveTo>
                <a:lnTo>
                  <a:pt x="361696" y="183896"/>
                </a:lnTo>
                <a:lnTo>
                  <a:pt x="367030" y="5461"/>
                </a:lnTo>
                <a:lnTo>
                  <a:pt x="361569" y="5588"/>
                </a:lnTo>
                <a:lnTo>
                  <a:pt x="350520" y="5588"/>
                </a:lnTo>
                <a:lnTo>
                  <a:pt x="344170" y="223774"/>
                </a:lnTo>
                <a:lnTo>
                  <a:pt x="387261" y="214909"/>
                </a:lnTo>
                <a:lnTo>
                  <a:pt x="401701" y="212090"/>
                </a:lnTo>
                <a:lnTo>
                  <a:pt x="402615" y="183896"/>
                </a:lnTo>
                <a:lnTo>
                  <a:pt x="402844" y="177038"/>
                </a:lnTo>
                <a:close/>
              </a:path>
              <a:path w="631825" h="314959">
                <a:moveTo>
                  <a:pt x="492925" y="77914"/>
                </a:moveTo>
                <a:lnTo>
                  <a:pt x="486613" y="34290"/>
                </a:lnTo>
                <a:lnTo>
                  <a:pt x="475881" y="11239"/>
                </a:lnTo>
                <a:lnTo>
                  <a:pt x="475881" y="84950"/>
                </a:lnTo>
                <a:lnTo>
                  <a:pt x="475742" y="100711"/>
                </a:lnTo>
                <a:lnTo>
                  <a:pt x="470801" y="142709"/>
                </a:lnTo>
                <a:lnTo>
                  <a:pt x="444246" y="173101"/>
                </a:lnTo>
                <a:lnTo>
                  <a:pt x="439039" y="168021"/>
                </a:lnTo>
                <a:lnTo>
                  <a:pt x="435102" y="156845"/>
                </a:lnTo>
                <a:lnTo>
                  <a:pt x="432587" y="147281"/>
                </a:lnTo>
                <a:lnTo>
                  <a:pt x="430987" y="135496"/>
                </a:lnTo>
                <a:lnTo>
                  <a:pt x="430301" y="122377"/>
                </a:lnTo>
                <a:lnTo>
                  <a:pt x="430403" y="105283"/>
                </a:lnTo>
                <a:lnTo>
                  <a:pt x="435216" y="62280"/>
                </a:lnTo>
                <a:lnTo>
                  <a:pt x="455422" y="34544"/>
                </a:lnTo>
                <a:lnTo>
                  <a:pt x="462153" y="34290"/>
                </a:lnTo>
                <a:lnTo>
                  <a:pt x="475170" y="71361"/>
                </a:lnTo>
                <a:lnTo>
                  <a:pt x="475881" y="84950"/>
                </a:lnTo>
                <a:lnTo>
                  <a:pt x="475881" y="11239"/>
                </a:lnTo>
                <a:lnTo>
                  <a:pt x="472389" y="6731"/>
                </a:lnTo>
                <a:lnTo>
                  <a:pt x="464845" y="1689"/>
                </a:lnTo>
                <a:lnTo>
                  <a:pt x="456311" y="0"/>
                </a:lnTo>
                <a:lnTo>
                  <a:pt x="449707" y="0"/>
                </a:lnTo>
                <a:lnTo>
                  <a:pt x="443738" y="2667"/>
                </a:lnTo>
                <a:lnTo>
                  <a:pt x="438404" y="8128"/>
                </a:lnTo>
                <a:lnTo>
                  <a:pt x="434467" y="12065"/>
                </a:lnTo>
                <a:lnTo>
                  <a:pt x="418719" y="55118"/>
                </a:lnTo>
                <a:lnTo>
                  <a:pt x="413956" y="93141"/>
                </a:lnTo>
                <a:lnTo>
                  <a:pt x="413181" y="131597"/>
                </a:lnTo>
                <a:lnTo>
                  <a:pt x="414540" y="151993"/>
                </a:lnTo>
                <a:lnTo>
                  <a:pt x="427062" y="195199"/>
                </a:lnTo>
                <a:lnTo>
                  <a:pt x="449834" y="206629"/>
                </a:lnTo>
                <a:lnTo>
                  <a:pt x="458470" y="203428"/>
                </a:lnTo>
                <a:lnTo>
                  <a:pt x="466318" y="197040"/>
                </a:lnTo>
                <a:lnTo>
                  <a:pt x="473379" y="187528"/>
                </a:lnTo>
                <a:lnTo>
                  <a:pt x="479679" y="174879"/>
                </a:lnTo>
                <a:lnTo>
                  <a:pt x="480275" y="173101"/>
                </a:lnTo>
                <a:lnTo>
                  <a:pt x="484860" y="159715"/>
                </a:lnTo>
                <a:lnTo>
                  <a:pt x="488797" y="142214"/>
                </a:lnTo>
                <a:lnTo>
                  <a:pt x="491477" y="122377"/>
                </a:lnTo>
                <a:lnTo>
                  <a:pt x="492848" y="100711"/>
                </a:lnTo>
                <a:lnTo>
                  <a:pt x="492925" y="77914"/>
                </a:lnTo>
                <a:close/>
              </a:path>
              <a:path w="631825" h="314959">
                <a:moveTo>
                  <a:pt x="555485" y="131826"/>
                </a:moveTo>
                <a:lnTo>
                  <a:pt x="552056" y="103251"/>
                </a:lnTo>
                <a:lnTo>
                  <a:pt x="549529" y="95885"/>
                </a:lnTo>
                <a:lnTo>
                  <a:pt x="545973" y="91059"/>
                </a:lnTo>
                <a:lnTo>
                  <a:pt x="541274" y="89154"/>
                </a:lnTo>
                <a:lnTo>
                  <a:pt x="546722" y="80975"/>
                </a:lnTo>
                <a:lnTo>
                  <a:pt x="550735" y="71653"/>
                </a:lnTo>
                <a:lnTo>
                  <a:pt x="553300" y="61214"/>
                </a:lnTo>
                <a:lnTo>
                  <a:pt x="554482" y="49657"/>
                </a:lnTo>
                <a:lnTo>
                  <a:pt x="554304" y="41148"/>
                </a:lnTo>
                <a:lnTo>
                  <a:pt x="553491" y="33451"/>
                </a:lnTo>
                <a:lnTo>
                  <a:pt x="553186" y="32004"/>
                </a:lnTo>
                <a:lnTo>
                  <a:pt x="551942" y="26035"/>
                </a:lnTo>
                <a:lnTo>
                  <a:pt x="549656" y="19050"/>
                </a:lnTo>
                <a:lnTo>
                  <a:pt x="545338" y="8001"/>
                </a:lnTo>
                <a:lnTo>
                  <a:pt x="539369" y="2413"/>
                </a:lnTo>
                <a:lnTo>
                  <a:pt x="531622" y="2540"/>
                </a:lnTo>
                <a:lnTo>
                  <a:pt x="527177" y="2540"/>
                </a:lnTo>
                <a:lnTo>
                  <a:pt x="522986" y="4445"/>
                </a:lnTo>
                <a:lnTo>
                  <a:pt x="519303" y="8382"/>
                </a:lnTo>
                <a:lnTo>
                  <a:pt x="515493" y="12319"/>
                </a:lnTo>
                <a:lnTo>
                  <a:pt x="504698" y="52578"/>
                </a:lnTo>
                <a:lnTo>
                  <a:pt x="509524" y="54229"/>
                </a:lnTo>
                <a:lnTo>
                  <a:pt x="514223" y="56007"/>
                </a:lnTo>
                <a:lnTo>
                  <a:pt x="519049" y="57658"/>
                </a:lnTo>
                <a:lnTo>
                  <a:pt x="519684" y="49403"/>
                </a:lnTo>
                <a:lnTo>
                  <a:pt x="521081" y="43053"/>
                </a:lnTo>
                <a:lnTo>
                  <a:pt x="523113" y="38735"/>
                </a:lnTo>
                <a:lnTo>
                  <a:pt x="525145" y="34290"/>
                </a:lnTo>
                <a:lnTo>
                  <a:pt x="527558" y="32131"/>
                </a:lnTo>
                <a:lnTo>
                  <a:pt x="530225" y="32004"/>
                </a:lnTo>
                <a:lnTo>
                  <a:pt x="532892" y="32004"/>
                </a:lnTo>
                <a:lnTo>
                  <a:pt x="535051" y="33782"/>
                </a:lnTo>
                <a:lnTo>
                  <a:pt x="538099" y="41148"/>
                </a:lnTo>
                <a:lnTo>
                  <a:pt x="538734" y="46228"/>
                </a:lnTo>
                <a:lnTo>
                  <a:pt x="538543" y="54229"/>
                </a:lnTo>
                <a:lnTo>
                  <a:pt x="528955" y="77216"/>
                </a:lnTo>
                <a:lnTo>
                  <a:pt x="524637" y="77216"/>
                </a:lnTo>
                <a:lnTo>
                  <a:pt x="521970" y="106807"/>
                </a:lnTo>
                <a:lnTo>
                  <a:pt x="524764" y="104775"/>
                </a:lnTo>
                <a:lnTo>
                  <a:pt x="527304" y="103632"/>
                </a:lnTo>
                <a:lnTo>
                  <a:pt x="529336" y="103505"/>
                </a:lnTo>
                <a:lnTo>
                  <a:pt x="532384" y="103251"/>
                </a:lnTo>
                <a:lnTo>
                  <a:pt x="534797" y="105664"/>
                </a:lnTo>
                <a:lnTo>
                  <a:pt x="536829" y="110744"/>
                </a:lnTo>
                <a:lnTo>
                  <a:pt x="538734" y="115824"/>
                </a:lnTo>
                <a:lnTo>
                  <a:pt x="539623" y="122809"/>
                </a:lnTo>
                <a:lnTo>
                  <a:pt x="539369" y="131826"/>
                </a:lnTo>
                <a:lnTo>
                  <a:pt x="526669" y="164211"/>
                </a:lnTo>
                <a:lnTo>
                  <a:pt x="523748" y="164592"/>
                </a:lnTo>
                <a:lnTo>
                  <a:pt x="516001" y="138049"/>
                </a:lnTo>
                <a:lnTo>
                  <a:pt x="500507" y="144145"/>
                </a:lnTo>
                <a:lnTo>
                  <a:pt x="507758" y="182041"/>
                </a:lnTo>
                <a:lnTo>
                  <a:pt x="518414" y="195199"/>
                </a:lnTo>
                <a:lnTo>
                  <a:pt x="525907" y="194056"/>
                </a:lnTo>
                <a:lnTo>
                  <a:pt x="552767" y="154368"/>
                </a:lnTo>
                <a:lnTo>
                  <a:pt x="554609" y="143421"/>
                </a:lnTo>
                <a:lnTo>
                  <a:pt x="555485" y="131826"/>
                </a:lnTo>
                <a:close/>
              </a:path>
              <a:path w="631825" h="314959">
                <a:moveTo>
                  <a:pt x="631444" y="97409"/>
                </a:moveTo>
                <a:lnTo>
                  <a:pt x="600456" y="99441"/>
                </a:lnTo>
                <a:lnTo>
                  <a:pt x="599440" y="133477"/>
                </a:lnTo>
                <a:lnTo>
                  <a:pt x="630428" y="130810"/>
                </a:lnTo>
                <a:lnTo>
                  <a:pt x="631444" y="974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7" name="object 123">
            <a:extLst>
              <a:ext uri="{FF2B5EF4-FFF2-40B4-BE49-F238E27FC236}">
                <a16:creationId xmlns:a16="http://schemas.microsoft.com/office/drawing/2014/main" id="{81A46F17-D2BB-5A35-D8DA-DDE08A5A2E47}"/>
              </a:ext>
            </a:extLst>
          </p:cNvPr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8385936" y="9270619"/>
            <a:ext cx="1231576" cy="312142"/>
          </a:xfrm>
          <a:prstGeom prst="rect">
            <a:avLst/>
          </a:prstGeom>
        </p:spPr>
      </p:pic>
      <p:pic>
        <p:nvPicPr>
          <p:cNvPr id="148" name="object 141">
            <a:extLst>
              <a:ext uri="{FF2B5EF4-FFF2-40B4-BE49-F238E27FC236}">
                <a16:creationId xmlns:a16="http://schemas.microsoft.com/office/drawing/2014/main" id="{76265866-85D7-29A1-42CC-A7A1BEEE415A}"/>
              </a:ext>
            </a:extLst>
          </p:cNvPr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2054351" y="9209532"/>
            <a:ext cx="313944" cy="309372"/>
          </a:xfrm>
          <a:prstGeom prst="rect">
            <a:avLst/>
          </a:prstGeom>
        </p:spPr>
      </p:pic>
      <p:pic>
        <p:nvPicPr>
          <p:cNvPr id="149" name="object 142">
            <a:extLst>
              <a:ext uri="{FF2B5EF4-FFF2-40B4-BE49-F238E27FC236}">
                <a16:creationId xmlns:a16="http://schemas.microsoft.com/office/drawing/2014/main" id="{47BA9E41-9995-17B1-2A2B-335E172847E0}"/>
              </a:ext>
            </a:extLst>
          </p:cNvPr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2375916" y="9264396"/>
            <a:ext cx="377951" cy="379475"/>
          </a:xfrm>
          <a:prstGeom prst="rect">
            <a:avLst/>
          </a:prstGeom>
        </p:spPr>
      </p:pic>
      <p:pic>
        <p:nvPicPr>
          <p:cNvPr id="150" name="object 146">
            <a:extLst>
              <a:ext uri="{FF2B5EF4-FFF2-40B4-BE49-F238E27FC236}">
                <a16:creationId xmlns:a16="http://schemas.microsoft.com/office/drawing/2014/main" id="{AB59F8B1-309E-85E2-43CD-890777383BBB}"/>
              </a:ext>
            </a:extLst>
          </p:cNvPr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4788124" y="9170088"/>
            <a:ext cx="519961" cy="505846"/>
          </a:xfrm>
          <a:prstGeom prst="rect">
            <a:avLst/>
          </a:prstGeom>
        </p:spPr>
      </p:pic>
      <p:pic>
        <p:nvPicPr>
          <p:cNvPr id="152" name="object 126">
            <a:extLst>
              <a:ext uri="{FF2B5EF4-FFF2-40B4-BE49-F238E27FC236}">
                <a16:creationId xmlns:a16="http://schemas.microsoft.com/office/drawing/2014/main" id="{7E7EB1ED-14DA-FD22-004E-4A321940D839}"/>
              </a:ext>
            </a:extLst>
          </p:cNvPr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6041150" y="9657289"/>
            <a:ext cx="991146" cy="975512"/>
          </a:xfrm>
          <a:prstGeom prst="rect">
            <a:avLst/>
          </a:prstGeom>
        </p:spPr>
      </p:pic>
      <p:pic>
        <p:nvPicPr>
          <p:cNvPr id="153" name="object 127">
            <a:extLst>
              <a:ext uri="{FF2B5EF4-FFF2-40B4-BE49-F238E27FC236}">
                <a16:creationId xmlns:a16="http://schemas.microsoft.com/office/drawing/2014/main" id="{4E04D62D-FDBB-F486-C137-97F3F2226326}"/>
              </a:ext>
            </a:extLst>
          </p:cNvPr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3715511" y="10072115"/>
            <a:ext cx="659891" cy="566927"/>
          </a:xfrm>
          <a:prstGeom prst="rect">
            <a:avLst/>
          </a:prstGeom>
        </p:spPr>
      </p:pic>
      <p:grpSp>
        <p:nvGrpSpPr>
          <p:cNvPr id="154" name="object 36">
            <a:extLst>
              <a:ext uri="{FF2B5EF4-FFF2-40B4-BE49-F238E27FC236}">
                <a16:creationId xmlns:a16="http://schemas.microsoft.com/office/drawing/2014/main" id="{8D5CB438-A1DF-4DE6-E3E0-0D08C5263C18}"/>
              </a:ext>
            </a:extLst>
          </p:cNvPr>
          <p:cNvGrpSpPr/>
          <p:nvPr/>
        </p:nvGrpSpPr>
        <p:grpSpPr>
          <a:xfrm>
            <a:off x="2164079" y="9689592"/>
            <a:ext cx="3091180" cy="408940"/>
            <a:chOff x="2164079" y="9689592"/>
            <a:chExt cx="3091180" cy="408940"/>
          </a:xfrm>
        </p:grpSpPr>
        <p:sp>
          <p:nvSpPr>
            <p:cNvPr id="155" name="object 37">
              <a:extLst>
                <a:ext uri="{FF2B5EF4-FFF2-40B4-BE49-F238E27FC236}">
                  <a16:creationId xmlns:a16="http://schemas.microsoft.com/office/drawing/2014/main" id="{699A202E-C663-E21E-9E0A-781FB515E742}"/>
                </a:ext>
              </a:extLst>
            </p:cNvPr>
            <p:cNvSpPr/>
            <p:nvPr/>
          </p:nvSpPr>
          <p:spPr>
            <a:xfrm>
              <a:off x="2183129" y="9708642"/>
              <a:ext cx="3053080" cy="370840"/>
            </a:xfrm>
            <a:custGeom>
              <a:avLst/>
              <a:gdLst/>
              <a:ahLst/>
              <a:cxnLst/>
              <a:rect l="l" t="t" r="r" b="b"/>
              <a:pathLst>
                <a:path w="3053079" h="370840">
                  <a:moveTo>
                    <a:pt x="3052572" y="0"/>
                  </a:moveTo>
                  <a:lnTo>
                    <a:pt x="0" y="0"/>
                  </a:lnTo>
                  <a:lnTo>
                    <a:pt x="0" y="370331"/>
                  </a:lnTo>
                  <a:lnTo>
                    <a:pt x="3052572" y="370331"/>
                  </a:lnTo>
                  <a:lnTo>
                    <a:pt x="30525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38">
              <a:extLst>
                <a:ext uri="{FF2B5EF4-FFF2-40B4-BE49-F238E27FC236}">
                  <a16:creationId xmlns:a16="http://schemas.microsoft.com/office/drawing/2014/main" id="{5718A103-A80A-D1B7-A73F-F0DC606E062A}"/>
                </a:ext>
              </a:extLst>
            </p:cNvPr>
            <p:cNvSpPr/>
            <p:nvPr/>
          </p:nvSpPr>
          <p:spPr>
            <a:xfrm>
              <a:off x="2183129" y="9708642"/>
              <a:ext cx="3053080" cy="370840"/>
            </a:xfrm>
            <a:custGeom>
              <a:avLst/>
              <a:gdLst/>
              <a:ahLst/>
              <a:cxnLst/>
              <a:rect l="l" t="t" r="r" b="b"/>
              <a:pathLst>
                <a:path w="3053079" h="370840">
                  <a:moveTo>
                    <a:pt x="0" y="370331"/>
                  </a:moveTo>
                  <a:lnTo>
                    <a:pt x="3052572" y="370331"/>
                  </a:lnTo>
                  <a:lnTo>
                    <a:pt x="3052572" y="0"/>
                  </a:lnTo>
                  <a:lnTo>
                    <a:pt x="0" y="0"/>
                  </a:lnTo>
                  <a:lnTo>
                    <a:pt x="0" y="370331"/>
                  </a:lnTo>
                  <a:close/>
                </a:path>
              </a:pathLst>
            </a:custGeom>
            <a:ln w="3810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7" name="object 39">
            <a:extLst>
              <a:ext uri="{FF2B5EF4-FFF2-40B4-BE49-F238E27FC236}">
                <a16:creationId xmlns:a16="http://schemas.microsoft.com/office/drawing/2014/main" id="{B0B05D8C-35B7-3CD7-88D6-854EB30BBC58}"/>
              </a:ext>
            </a:extLst>
          </p:cNvPr>
          <p:cNvSpPr txBox="1"/>
          <p:nvPr/>
        </p:nvSpPr>
        <p:spPr>
          <a:xfrm>
            <a:off x="2260854" y="9726930"/>
            <a:ext cx="28670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KS4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–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Hospitality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and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Catering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58" name="object 20">
            <a:extLst>
              <a:ext uri="{FF2B5EF4-FFF2-40B4-BE49-F238E27FC236}">
                <a16:creationId xmlns:a16="http://schemas.microsoft.com/office/drawing/2014/main" id="{A7BB8D72-9AE5-5D40-8D8E-A14F0C0DC942}"/>
              </a:ext>
            </a:extLst>
          </p:cNvPr>
          <p:cNvSpPr/>
          <p:nvPr/>
        </p:nvSpPr>
        <p:spPr>
          <a:xfrm>
            <a:off x="2173604" y="9873996"/>
            <a:ext cx="7566025" cy="67945"/>
          </a:xfrm>
          <a:custGeom>
            <a:avLst/>
            <a:gdLst/>
            <a:ahLst/>
            <a:cxnLst/>
            <a:rect l="l" t="t" r="r" b="b"/>
            <a:pathLst>
              <a:path w="7566025" h="67945">
                <a:moveTo>
                  <a:pt x="0" y="0"/>
                </a:moveTo>
                <a:lnTo>
                  <a:pt x="0" y="67343"/>
                </a:lnTo>
              </a:path>
              <a:path w="7566025" h="67945">
                <a:moveTo>
                  <a:pt x="3062097" y="33671"/>
                </a:moveTo>
                <a:lnTo>
                  <a:pt x="7565516" y="33671"/>
                </a:lnTo>
              </a:path>
            </a:pathLst>
          </a:custGeom>
          <a:ln w="19050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9" name="object 87">
            <a:extLst>
              <a:ext uri="{FF2B5EF4-FFF2-40B4-BE49-F238E27FC236}">
                <a16:creationId xmlns:a16="http://schemas.microsoft.com/office/drawing/2014/main" id="{652A0D81-A7FE-F85F-A6CF-8C9493BE414F}"/>
              </a:ext>
            </a:extLst>
          </p:cNvPr>
          <p:cNvGrpSpPr/>
          <p:nvPr/>
        </p:nvGrpSpPr>
        <p:grpSpPr>
          <a:xfrm>
            <a:off x="7783068" y="9445752"/>
            <a:ext cx="1784985" cy="944880"/>
            <a:chOff x="7783068" y="9445752"/>
            <a:chExt cx="1784985" cy="944880"/>
          </a:xfrm>
        </p:grpSpPr>
        <p:sp>
          <p:nvSpPr>
            <p:cNvPr id="160" name="object 88">
              <a:extLst>
                <a:ext uri="{FF2B5EF4-FFF2-40B4-BE49-F238E27FC236}">
                  <a16:creationId xmlns:a16="http://schemas.microsoft.com/office/drawing/2014/main" id="{BAF09C04-8A4D-FFC7-4A8B-2A8B907A05F4}"/>
                </a:ext>
              </a:extLst>
            </p:cNvPr>
            <p:cNvSpPr/>
            <p:nvPr/>
          </p:nvSpPr>
          <p:spPr>
            <a:xfrm>
              <a:off x="7802118" y="9464802"/>
              <a:ext cx="1746885" cy="906780"/>
            </a:xfrm>
            <a:custGeom>
              <a:avLst/>
              <a:gdLst/>
              <a:ahLst/>
              <a:cxnLst/>
              <a:rect l="l" t="t" r="r" b="b"/>
              <a:pathLst>
                <a:path w="1746884" h="906779">
                  <a:moveTo>
                    <a:pt x="873251" y="0"/>
                  </a:moveTo>
                  <a:lnTo>
                    <a:pt x="810880" y="1138"/>
                  </a:lnTo>
                  <a:lnTo>
                    <a:pt x="749693" y="4501"/>
                  </a:lnTo>
                  <a:lnTo>
                    <a:pt x="689839" y="10013"/>
                  </a:lnTo>
                  <a:lnTo>
                    <a:pt x="631465" y="17597"/>
                  </a:lnTo>
                  <a:lnTo>
                    <a:pt x="574719" y="27176"/>
                  </a:lnTo>
                  <a:lnTo>
                    <a:pt x="519748" y="38673"/>
                  </a:lnTo>
                  <a:lnTo>
                    <a:pt x="466700" y="52012"/>
                  </a:lnTo>
                  <a:lnTo>
                    <a:pt x="415724" y="67117"/>
                  </a:lnTo>
                  <a:lnTo>
                    <a:pt x="366966" y="83910"/>
                  </a:lnTo>
                  <a:lnTo>
                    <a:pt x="320574" y="102316"/>
                  </a:lnTo>
                  <a:lnTo>
                    <a:pt x="276696" y="122256"/>
                  </a:lnTo>
                  <a:lnTo>
                    <a:pt x="235479" y="143655"/>
                  </a:lnTo>
                  <a:lnTo>
                    <a:pt x="197072" y="166436"/>
                  </a:lnTo>
                  <a:lnTo>
                    <a:pt x="161622" y="190522"/>
                  </a:lnTo>
                  <a:lnTo>
                    <a:pt x="129277" y="215837"/>
                  </a:lnTo>
                  <a:lnTo>
                    <a:pt x="100183" y="242304"/>
                  </a:lnTo>
                  <a:lnTo>
                    <a:pt x="52344" y="298388"/>
                  </a:lnTo>
                  <a:lnTo>
                    <a:pt x="19287" y="358159"/>
                  </a:lnTo>
                  <a:lnTo>
                    <a:pt x="2192" y="421005"/>
                  </a:lnTo>
                  <a:lnTo>
                    <a:pt x="0" y="453390"/>
                  </a:lnTo>
                  <a:lnTo>
                    <a:pt x="2192" y="485774"/>
                  </a:lnTo>
                  <a:lnTo>
                    <a:pt x="19287" y="548620"/>
                  </a:lnTo>
                  <a:lnTo>
                    <a:pt x="52344" y="608391"/>
                  </a:lnTo>
                  <a:lnTo>
                    <a:pt x="100183" y="664475"/>
                  </a:lnTo>
                  <a:lnTo>
                    <a:pt x="129277" y="690942"/>
                  </a:lnTo>
                  <a:lnTo>
                    <a:pt x="161622" y="716257"/>
                  </a:lnTo>
                  <a:lnTo>
                    <a:pt x="197072" y="740343"/>
                  </a:lnTo>
                  <a:lnTo>
                    <a:pt x="235479" y="763124"/>
                  </a:lnTo>
                  <a:lnTo>
                    <a:pt x="276696" y="784523"/>
                  </a:lnTo>
                  <a:lnTo>
                    <a:pt x="320574" y="804463"/>
                  </a:lnTo>
                  <a:lnTo>
                    <a:pt x="366966" y="822869"/>
                  </a:lnTo>
                  <a:lnTo>
                    <a:pt x="415724" y="839662"/>
                  </a:lnTo>
                  <a:lnTo>
                    <a:pt x="466700" y="854767"/>
                  </a:lnTo>
                  <a:lnTo>
                    <a:pt x="519748" y="868106"/>
                  </a:lnTo>
                  <a:lnTo>
                    <a:pt x="574719" y="879603"/>
                  </a:lnTo>
                  <a:lnTo>
                    <a:pt x="631465" y="889182"/>
                  </a:lnTo>
                  <a:lnTo>
                    <a:pt x="689839" y="896766"/>
                  </a:lnTo>
                  <a:lnTo>
                    <a:pt x="749693" y="902278"/>
                  </a:lnTo>
                  <a:lnTo>
                    <a:pt x="810880" y="905641"/>
                  </a:lnTo>
                  <a:lnTo>
                    <a:pt x="873251" y="906779"/>
                  </a:lnTo>
                  <a:lnTo>
                    <a:pt x="935623" y="905641"/>
                  </a:lnTo>
                  <a:lnTo>
                    <a:pt x="996810" y="902278"/>
                  </a:lnTo>
                  <a:lnTo>
                    <a:pt x="1056664" y="896766"/>
                  </a:lnTo>
                  <a:lnTo>
                    <a:pt x="1115038" y="889182"/>
                  </a:lnTo>
                  <a:lnTo>
                    <a:pt x="1171784" y="879603"/>
                  </a:lnTo>
                  <a:lnTo>
                    <a:pt x="1226755" y="868106"/>
                  </a:lnTo>
                  <a:lnTo>
                    <a:pt x="1279803" y="854767"/>
                  </a:lnTo>
                  <a:lnTo>
                    <a:pt x="1330779" y="839662"/>
                  </a:lnTo>
                  <a:lnTo>
                    <a:pt x="1379537" y="822869"/>
                  </a:lnTo>
                  <a:lnTo>
                    <a:pt x="1425929" y="804463"/>
                  </a:lnTo>
                  <a:lnTo>
                    <a:pt x="1469807" y="784523"/>
                  </a:lnTo>
                  <a:lnTo>
                    <a:pt x="1511024" y="763124"/>
                  </a:lnTo>
                  <a:lnTo>
                    <a:pt x="1549431" y="740343"/>
                  </a:lnTo>
                  <a:lnTo>
                    <a:pt x="1584881" y="716257"/>
                  </a:lnTo>
                  <a:lnTo>
                    <a:pt x="1617226" y="690942"/>
                  </a:lnTo>
                  <a:lnTo>
                    <a:pt x="1646320" y="664475"/>
                  </a:lnTo>
                  <a:lnTo>
                    <a:pt x="1694159" y="608391"/>
                  </a:lnTo>
                  <a:lnTo>
                    <a:pt x="1727216" y="548620"/>
                  </a:lnTo>
                  <a:lnTo>
                    <a:pt x="1744311" y="485774"/>
                  </a:lnTo>
                  <a:lnTo>
                    <a:pt x="1746503" y="453390"/>
                  </a:lnTo>
                  <a:lnTo>
                    <a:pt x="1744311" y="421005"/>
                  </a:lnTo>
                  <a:lnTo>
                    <a:pt x="1727216" y="358159"/>
                  </a:lnTo>
                  <a:lnTo>
                    <a:pt x="1694159" y="298388"/>
                  </a:lnTo>
                  <a:lnTo>
                    <a:pt x="1646320" y="242304"/>
                  </a:lnTo>
                  <a:lnTo>
                    <a:pt x="1617226" y="215837"/>
                  </a:lnTo>
                  <a:lnTo>
                    <a:pt x="1584881" y="190522"/>
                  </a:lnTo>
                  <a:lnTo>
                    <a:pt x="1549431" y="166436"/>
                  </a:lnTo>
                  <a:lnTo>
                    <a:pt x="1511024" y="143655"/>
                  </a:lnTo>
                  <a:lnTo>
                    <a:pt x="1469807" y="122256"/>
                  </a:lnTo>
                  <a:lnTo>
                    <a:pt x="1425929" y="102316"/>
                  </a:lnTo>
                  <a:lnTo>
                    <a:pt x="1379537" y="83910"/>
                  </a:lnTo>
                  <a:lnTo>
                    <a:pt x="1330779" y="67117"/>
                  </a:lnTo>
                  <a:lnTo>
                    <a:pt x="1279803" y="52012"/>
                  </a:lnTo>
                  <a:lnTo>
                    <a:pt x="1226755" y="38673"/>
                  </a:lnTo>
                  <a:lnTo>
                    <a:pt x="1171784" y="27176"/>
                  </a:lnTo>
                  <a:lnTo>
                    <a:pt x="1115038" y="17597"/>
                  </a:lnTo>
                  <a:lnTo>
                    <a:pt x="1056664" y="10013"/>
                  </a:lnTo>
                  <a:lnTo>
                    <a:pt x="996810" y="4501"/>
                  </a:lnTo>
                  <a:lnTo>
                    <a:pt x="935623" y="1138"/>
                  </a:lnTo>
                  <a:lnTo>
                    <a:pt x="873251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89">
              <a:extLst>
                <a:ext uri="{FF2B5EF4-FFF2-40B4-BE49-F238E27FC236}">
                  <a16:creationId xmlns:a16="http://schemas.microsoft.com/office/drawing/2014/main" id="{76652D40-0EBB-A53B-319D-5E869BDAA4C3}"/>
                </a:ext>
              </a:extLst>
            </p:cNvPr>
            <p:cNvSpPr/>
            <p:nvPr/>
          </p:nvSpPr>
          <p:spPr>
            <a:xfrm>
              <a:off x="7802118" y="9464802"/>
              <a:ext cx="1746885" cy="906780"/>
            </a:xfrm>
            <a:custGeom>
              <a:avLst/>
              <a:gdLst/>
              <a:ahLst/>
              <a:cxnLst/>
              <a:rect l="l" t="t" r="r" b="b"/>
              <a:pathLst>
                <a:path w="1746884" h="906779">
                  <a:moveTo>
                    <a:pt x="0" y="453390"/>
                  </a:moveTo>
                  <a:lnTo>
                    <a:pt x="8670" y="389236"/>
                  </a:lnTo>
                  <a:lnTo>
                    <a:pt x="33894" y="327851"/>
                  </a:lnTo>
                  <a:lnTo>
                    <a:pt x="74490" y="269847"/>
                  </a:lnTo>
                  <a:lnTo>
                    <a:pt x="129277" y="215837"/>
                  </a:lnTo>
                  <a:lnTo>
                    <a:pt x="161622" y="190522"/>
                  </a:lnTo>
                  <a:lnTo>
                    <a:pt x="197072" y="166436"/>
                  </a:lnTo>
                  <a:lnTo>
                    <a:pt x="235479" y="143655"/>
                  </a:lnTo>
                  <a:lnTo>
                    <a:pt x="276696" y="122256"/>
                  </a:lnTo>
                  <a:lnTo>
                    <a:pt x="320574" y="102316"/>
                  </a:lnTo>
                  <a:lnTo>
                    <a:pt x="366966" y="83910"/>
                  </a:lnTo>
                  <a:lnTo>
                    <a:pt x="415724" y="67117"/>
                  </a:lnTo>
                  <a:lnTo>
                    <a:pt x="466700" y="52012"/>
                  </a:lnTo>
                  <a:lnTo>
                    <a:pt x="519748" y="38673"/>
                  </a:lnTo>
                  <a:lnTo>
                    <a:pt x="574719" y="27176"/>
                  </a:lnTo>
                  <a:lnTo>
                    <a:pt x="631465" y="17597"/>
                  </a:lnTo>
                  <a:lnTo>
                    <a:pt x="689839" y="10013"/>
                  </a:lnTo>
                  <a:lnTo>
                    <a:pt x="749693" y="4501"/>
                  </a:lnTo>
                  <a:lnTo>
                    <a:pt x="810880" y="1138"/>
                  </a:lnTo>
                  <a:lnTo>
                    <a:pt x="873251" y="0"/>
                  </a:lnTo>
                  <a:lnTo>
                    <a:pt x="935623" y="1138"/>
                  </a:lnTo>
                  <a:lnTo>
                    <a:pt x="996810" y="4501"/>
                  </a:lnTo>
                  <a:lnTo>
                    <a:pt x="1056664" y="10013"/>
                  </a:lnTo>
                  <a:lnTo>
                    <a:pt x="1115038" y="17597"/>
                  </a:lnTo>
                  <a:lnTo>
                    <a:pt x="1171784" y="27176"/>
                  </a:lnTo>
                  <a:lnTo>
                    <a:pt x="1226755" y="38673"/>
                  </a:lnTo>
                  <a:lnTo>
                    <a:pt x="1279803" y="52012"/>
                  </a:lnTo>
                  <a:lnTo>
                    <a:pt x="1330779" y="67117"/>
                  </a:lnTo>
                  <a:lnTo>
                    <a:pt x="1379537" y="83910"/>
                  </a:lnTo>
                  <a:lnTo>
                    <a:pt x="1425929" y="102316"/>
                  </a:lnTo>
                  <a:lnTo>
                    <a:pt x="1469807" y="122256"/>
                  </a:lnTo>
                  <a:lnTo>
                    <a:pt x="1511024" y="143655"/>
                  </a:lnTo>
                  <a:lnTo>
                    <a:pt x="1549431" y="166436"/>
                  </a:lnTo>
                  <a:lnTo>
                    <a:pt x="1584881" y="190522"/>
                  </a:lnTo>
                  <a:lnTo>
                    <a:pt x="1617226" y="215837"/>
                  </a:lnTo>
                  <a:lnTo>
                    <a:pt x="1646320" y="242304"/>
                  </a:lnTo>
                  <a:lnTo>
                    <a:pt x="1694159" y="298388"/>
                  </a:lnTo>
                  <a:lnTo>
                    <a:pt x="1727216" y="358159"/>
                  </a:lnTo>
                  <a:lnTo>
                    <a:pt x="1744311" y="421005"/>
                  </a:lnTo>
                  <a:lnTo>
                    <a:pt x="1746503" y="453390"/>
                  </a:lnTo>
                  <a:lnTo>
                    <a:pt x="1744311" y="485774"/>
                  </a:lnTo>
                  <a:lnTo>
                    <a:pt x="1727216" y="548620"/>
                  </a:lnTo>
                  <a:lnTo>
                    <a:pt x="1694159" y="608391"/>
                  </a:lnTo>
                  <a:lnTo>
                    <a:pt x="1646320" y="664475"/>
                  </a:lnTo>
                  <a:lnTo>
                    <a:pt x="1617226" y="690942"/>
                  </a:lnTo>
                  <a:lnTo>
                    <a:pt x="1584881" y="716257"/>
                  </a:lnTo>
                  <a:lnTo>
                    <a:pt x="1549431" y="740343"/>
                  </a:lnTo>
                  <a:lnTo>
                    <a:pt x="1511024" y="763124"/>
                  </a:lnTo>
                  <a:lnTo>
                    <a:pt x="1469807" y="784523"/>
                  </a:lnTo>
                  <a:lnTo>
                    <a:pt x="1425929" y="804463"/>
                  </a:lnTo>
                  <a:lnTo>
                    <a:pt x="1379537" y="822869"/>
                  </a:lnTo>
                  <a:lnTo>
                    <a:pt x="1330779" y="839662"/>
                  </a:lnTo>
                  <a:lnTo>
                    <a:pt x="1279803" y="854767"/>
                  </a:lnTo>
                  <a:lnTo>
                    <a:pt x="1226755" y="868106"/>
                  </a:lnTo>
                  <a:lnTo>
                    <a:pt x="1171784" y="879603"/>
                  </a:lnTo>
                  <a:lnTo>
                    <a:pt x="1115038" y="889182"/>
                  </a:lnTo>
                  <a:lnTo>
                    <a:pt x="1056664" y="896766"/>
                  </a:lnTo>
                  <a:lnTo>
                    <a:pt x="996810" y="902278"/>
                  </a:lnTo>
                  <a:lnTo>
                    <a:pt x="935623" y="905641"/>
                  </a:lnTo>
                  <a:lnTo>
                    <a:pt x="873251" y="906779"/>
                  </a:lnTo>
                  <a:lnTo>
                    <a:pt x="810880" y="905641"/>
                  </a:lnTo>
                  <a:lnTo>
                    <a:pt x="749693" y="902278"/>
                  </a:lnTo>
                  <a:lnTo>
                    <a:pt x="689839" y="896766"/>
                  </a:lnTo>
                  <a:lnTo>
                    <a:pt x="631465" y="889182"/>
                  </a:lnTo>
                  <a:lnTo>
                    <a:pt x="574719" y="879603"/>
                  </a:lnTo>
                  <a:lnTo>
                    <a:pt x="519748" y="868106"/>
                  </a:lnTo>
                  <a:lnTo>
                    <a:pt x="466700" y="854767"/>
                  </a:lnTo>
                  <a:lnTo>
                    <a:pt x="415724" y="839662"/>
                  </a:lnTo>
                  <a:lnTo>
                    <a:pt x="366966" y="822869"/>
                  </a:lnTo>
                  <a:lnTo>
                    <a:pt x="320574" y="804463"/>
                  </a:lnTo>
                  <a:lnTo>
                    <a:pt x="276696" y="784523"/>
                  </a:lnTo>
                  <a:lnTo>
                    <a:pt x="235479" y="763124"/>
                  </a:lnTo>
                  <a:lnTo>
                    <a:pt x="197072" y="740343"/>
                  </a:lnTo>
                  <a:lnTo>
                    <a:pt x="161622" y="716257"/>
                  </a:lnTo>
                  <a:lnTo>
                    <a:pt x="129277" y="690942"/>
                  </a:lnTo>
                  <a:lnTo>
                    <a:pt x="100183" y="664475"/>
                  </a:lnTo>
                  <a:lnTo>
                    <a:pt x="52344" y="608391"/>
                  </a:lnTo>
                  <a:lnTo>
                    <a:pt x="19287" y="548620"/>
                  </a:lnTo>
                  <a:lnTo>
                    <a:pt x="2192" y="485774"/>
                  </a:lnTo>
                  <a:lnTo>
                    <a:pt x="0" y="453390"/>
                  </a:lnTo>
                  <a:close/>
                </a:path>
              </a:pathLst>
            </a:custGeom>
            <a:ln w="3810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2" name="object 90">
            <a:extLst>
              <a:ext uri="{FF2B5EF4-FFF2-40B4-BE49-F238E27FC236}">
                <a16:creationId xmlns:a16="http://schemas.microsoft.com/office/drawing/2014/main" id="{69FBBDE9-6EAC-3CE7-F642-5C7921D5955A}"/>
              </a:ext>
            </a:extLst>
          </p:cNvPr>
          <p:cNvSpPr txBox="1"/>
          <p:nvPr/>
        </p:nvSpPr>
        <p:spPr>
          <a:xfrm>
            <a:off x="8036179" y="9586976"/>
            <a:ext cx="13208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Calibri"/>
                <a:cs typeface="Calibri"/>
              </a:rPr>
              <a:t>Year</a:t>
            </a:r>
            <a:r>
              <a:rPr sz="1100" b="1" spc="-1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10</a:t>
            </a:r>
            <a:r>
              <a:rPr sz="1100" b="1" spc="-1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-</a:t>
            </a:r>
            <a:r>
              <a:rPr sz="1100" b="1" spc="-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11</a:t>
            </a:r>
            <a:r>
              <a:rPr sz="1100" b="1" spc="-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a</a:t>
            </a:r>
            <a:r>
              <a:rPr sz="1100" b="1" spc="-2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range</a:t>
            </a:r>
            <a:r>
              <a:rPr sz="1100" b="1" spc="-15" dirty="0">
                <a:latin typeface="Calibri"/>
                <a:cs typeface="Calibri"/>
              </a:rPr>
              <a:t> </a:t>
            </a:r>
            <a:r>
              <a:rPr sz="1100" b="1" spc="-25" dirty="0">
                <a:latin typeface="Calibri"/>
                <a:cs typeface="Calibri"/>
              </a:rPr>
              <a:t>of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163" name="object 91">
            <a:extLst>
              <a:ext uri="{FF2B5EF4-FFF2-40B4-BE49-F238E27FC236}">
                <a16:creationId xmlns:a16="http://schemas.microsoft.com/office/drawing/2014/main" id="{35A20628-A942-88CA-C4C3-A371D9920335}"/>
              </a:ext>
            </a:extLst>
          </p:cNvPr>
          <p:cNvSpPr txBox="1"/>
          <p:nvPr/>
        </p:nvSpPr>
        <p:spPr>
          <a:xfrm>
            <a:off x="8141334" y="9754616"/>
            <a:ext cx="11112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Calibri"/>
                <a:cs typeface="Calibri"/>
              </a:rPr>
              <a:t>savoury</a:t>
            </a:r>
            <a:r>
              <a:rPr sz="1100" b="1" spc="-4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and</a:t>
            </a:r>
            <a:r>
              <a:rPr sz="1100" b="1" spc="-35" dirty="0">
                <a:latin typeface="Calibri"/>
                <a:cs typeface="Calibri"/>
              </a:rPr>
              <a:t> </a:t>
            </a:r>
            <a:r>
              <a:rPr sz="1100" b="1" spc="-10" dirty="0">
                <a:latin typeface="Calibri"/>
                <a:cs typeface="Calibri"/>
              </a:rPr>
              <a:t>sweet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4" name="object 92">
            <a:extLst>
              <a:ext uri="{FF2B5EF4-FFF2-40B4-BE49-F238E27FC236}">
                <a16:creationId xmlns:a16="http://schemas.microsoft.com/office/drawing/2014/main" id="{0EE18254-65D2-2006-B77B-23AC6F838CD2}"/>
              </a:ext>
            </a:extLst>
          </p:cNvPr>
          <p:cNvSpPr txBox="1"/>
          <p:nvPr/>
        </p:nvSpPr>
        <p:spPr>
          <a:xfrm>
            <a:off x="8063610" y="9922256"/>
            <a:ext cx="126746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1445" marR="5080" indent="-11938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Calibri"/>
                <a:cs typeface="Calibri"/>
              </a:rPr>
              <a:t>dish</a:t>
            </a:r>
            <a:r>
              <a:rPr sz="1100" b="1" spc="-2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will</a:t>
            </a:r>
            <a:r>
              <a:rPr sz="1100" b="1" spc="-1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be</a:t>
            </a:r>
            <a:r>
              <a:rPr sz="1100" b="1" spc="-5" dirty="0">
                <a:latin typeface="Calibri"/>
                <a:cs typeface="Calibri"/>
              </a:rPr>
              <a:t> </a:t>
            </a:r>
            <a:r>
              <a:rPr sz="1100" b="1" spc="-10" dirty="0">
                <a:latin typeface="Calibri"/>
                <a:cs typeface="Calibri"/>
              </a:rPr>
              <a:t>produced </a:t>
            </a:r>
            <a:r>
              <a:rPr sz="1100" b="1" dirty="0">
                <a:latin typeface="Calibri"/>
                <a:cs typeface="Calibri"/>
              </a:rPr>
              <a:t>along</a:t>
            </a:r>
            <a:r>
              <a:rPr sz="1100" b="1" spc="-4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side</a:t>
            </a:r>
            <a:r>
              <a:rPr sz="1100" b="1" spc="-25" dirty="0">
                <a:latin typeface="Calibri"/>
                <a:cs typeface="Calibri"/>
              </a:rPr>
              <a:t> </a:t>
            </a:r>
            <a:r>
              <a:rPr sz="1100" b="1" spc="-10" dirty="0">
                <a:latin typeface="Calibri"/>
                <a:cs typeface="Calibri"/>
              </a:rPr>
              <a:t>theory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165" name="object 132">
            <a:extLst>
              <a:ext uri="{FF2B5EF4-FFF2-40B4-BE49-F238E27FC236}">
                <a16:creationId xmlns:a16="http://schemas.microsoft.com/office/drawing/2014/main" id="{C275E247-864F-FD80-4594-B169EE717857}"/>
              </a:ext>
            </a:extLst>
          </p:cNvPr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0" y="9765791"/>
            <a:ext cx="729068" cy="989163"/>
          </a:xfrm>
          <a:prstGeom prst="rect">
            <a:avLst/>
          </a:prstGeom>
        </p:spPr>
      </p:pic>
      <p:pic>
        <p:nvPicPr>
          <p:cNvPr id="168" name="object 130">
            <a:extLst>
              <a:ext uri="{FF2B5EF4-FFF2-40B4-BE49-F238E27FC236}">
                <a16:creationId xmlns:a16="http://schemas.microsoft.com/office/drawing/2014/main" id="{B6059CF4-E26F-2D34-77F9-48280615EE61}"/>
              </a:ext>
            </a:extLst>
          </p:cNvPr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62087" y="11280497"/>
            <a:ext cx="982980" cy="935735"/>
          </a:xfrm>
          <a:prstGeom prst="rect">
            <a:avLst/>
          </a:prstGeom>
        </p:spPr>
      </p:pic>
      <p:pic>
        <p:nvPicPr>
          <p:cNvPr id="169" name="object 124">
            <a:extLst>
              <a:ext uri="{FF2B5EF4-FFF2-40B4-BE49-F238E27FC236}">
                <a16:creationId xmlns:a16="http://schemas.microsoft.com/office/drawing/2014/main" id="{D89C9FAE-2522-1DD5-B5EA-C38AF5636641}"/>
              </a:ext>
            </a:extLst>
          </p:cNvPr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8994647" y="10314432"/>
            <a:ext cx="705611" cy="722376"/>
          </a:xfrm>
          <a:prstGeom prst="rect">
            <a:avLst/>
          </a:prstGeom>
        </p:spPr>
      </p:pic>
      <p:pic>
        <p:nvPicPr>
          <p:cNvPr id="170" name="object 125">
            <a:extLst>
              <a:ext uri="{FF2B5EF4-FFF2-40B4-BE49-F238E27FC236}">
                <a16:creationId xmlns:a16="http://schemas.microsoft.com/office/drawing/2014/main" id="{840225B2-81AA-5F6E-6F38-FA5635D75D04}"/>
              </a:ext>
            </a:extLst>
          </p:cNvPr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5675791" y="11372148"/>
            <a:ext cx="485148" cy="485148"/>
          </a:xfrm>
          <a:prstGeom prst="rect">
            <a:avLst/>
          </a:prstGeom>
        </p:spPr>
      </p:pic>
      <p:pic>
        <p:nvPicPr>
          <p:cNvPr id="171" name="object 129">
            <a:extLst>
              <a:ext uri="{FF2B5EF4-FFF2-40B4-BE49-F238E27FC236}">
                <a16:creationId xmlns:a16="http://schemas.microsoft.com/office/drawing/2014/main" id="{AEF8B6CE-FCF9-4D11-E122-B35D00454FB4}"/>
              </a:ext>
            </a:extLst>
          </p:cNvPr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863090" y="11430984"/>
            <a:ext cx="943355" cy="778763"/>
          </a:xfrm>
          <a:prstGeom prst="rect">
            <a:avLst/>
          </a:prstGeom>
        </p:spPr>
      </p:pic>
      <p:pic>
        <p:nvPicPr>
          <p:cNvPr id="172" name="object 137">
            <a:extLst>
              <a:ext uri="{FF2B5EF4-FFF2-40B4-BE49-F238E27FC236}">
                <a16:creationId xmlns:a16="http://schemas.microsoft.com/office/drawing/2014/main" id="{2428C4F5-F066-321A-CE22-C100419F3ABB}"/>
              </a:ext>
            </a:extLst>
          </p:cNvPr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3620528" y="11758140"/>
            <a:ext cx="382524" cy="394715"/>
          </a:xfrm>
          <a:prstGeom prst="rect">
            <a:avLst/>
          </a:prstGeom>
        </p:spPr>
      </p:pic>
      <p:pic>
        <p:nvPicPr>
          <p:cNvPr id="173" name="object 136">
            <a:extLst>
              <a:ext uri="{FF2B5EF4-FFF2-40B4-BE49-F238E27FC236}">
                <a16:creationId xmlns:a16="http://schemas.microsoft.com/office/drawing/2014/main" id="{72DAFEAE-C767-BCC3-378F-E4BF94DDA8FD}"/>
              </a:ext>
            </a:extLst>
          </p:cNvPr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3364036" y="11334775"/>
            <a:ext cx="364436" cy="360818"/>
          </a:xfrm>
          <a:prstGeom prst="rect">
            <a:avLst/>
          </a:prstGeom>
        </p:spPr>
      </p:pic>
      <p:pic>
        <p:nvPicPr>
          <p:cNvPr id="174" name="object 138">
            <a:extLst>
              <a:ext uri="{FF2B5EF4-FFF2-40B4-BE49-F238E27FC236}">
                <a16:creationId xmlns:a16="http://schemas.microsoft.com/office/drawing/2014/main" id="{38052FF0-F5AD-3084-CB50-89EB2B713AF4}"/>
              </a:ext>
            </a:extLst>
          </p:cNvPr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3286811" y="11737366"/>
            <a:ext cx="382524" cy="394715"/>
          </a:xfrm>
          <a:prstGeom prst="rect">
            <a:avLst/>
          </a:prstGeom>
        </p:spPr>
      </p:pic>
      <p:sp>
        <p:nvSpPr>
          <p:cNvPr id="66" name="object 26">
            <a:extLst>
              <a:ext uri="{FF2B5EF4-FFF2-40B4-BE49-F238E27FC236}">
                <a16:creationId xmlns:a16="http://schemas.microsoft.com/office/drawing/2014/main" id="{8AFD2322-D512-3707-5D6A-6553CB9B96FC}"/>
              </a:ext>
            </a:extLst>
          </p:cNvPr>
          <p:cNvSpPr txBox="1"/>
          <p:nvPr/>
        </p:nvSpPr>
        <p:spPr>
          <a:xfrm>
            <a:off x="5957561" y="6737737"/>
            <a:ext cx="885251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1400" b="1" spc="-10" dirty="0">
                <a:latin typeface="Gill Sans MT" panose="020B0502020104020203" pitchFamily="34" charset="0"/>
                <a:cs typeface="Gill Sans MT Condensed"/>
              </a:rPr>
              <a:t>Practice</a:t>
            </a:r>
            <a:endParaRPr sz="1400" dirty="0">
              <a:latin typeface="Gill Sans MT" panose="020B0502020104020203" pitchFamily="34" charset="0"/>
              <a:cs typeface="Gill Sans MT Condense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9C9308F21A5F409A96D89CF0958B36" ma:contentTypeVersion="4" ma:contentTypeDescription="Create a new document." ma:contentTypeScope="" ma:versionID="9be72be8c4a6be1cddb6c24eb0216021">
  <xsd:schema xmlns:xsd="http://www.w3.org/2001/XMLSchema" xmlns:xs="http://www.w3.org/2001/XMLSchema" xmlns:p="http://schemas.microsoft.com/office/2006/metadata/properties" xmlns:ns2="631622c4-eb09-4ab9-a714-ed1efaed0d17" targetNamespace="http://schemas.microsoft.com/office/2006/metadata/properties" ma:root="true" ma:fieldsID="22d3652ad1f1b4ce2a19f4c585587b85" ns2:_="">
    <xsd:import namespace="631622c4-eb09-4ab9-a714-ed1efaed0d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622c4-eb09-4ab9-a714-ed1efaed0d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FA6416-F37A-4664-BB1A-9AB96E8736C3}"/>
</file>

<file path=customXml/itemProps2.xml><?xml version="1.0" encoding="utf-8"?>
<ds:datastoreItem xmlns:ds="http://schemas.openxmlformats.org/officeDocument/2006/customXml" ds:itemID="{83976686-869C-4365-B886-8F2D0EF2B35B}"/>
</file>

<file path=customXml/itemProps3.xml><?xml version="1.0" encoding="utf-8"?>
<ds:datastoreItem xmlns:ds="http://schemas.openxmlformats.org/officeDocument/2006/customXml" ds:itemID="{490066CD-8A83-4B6F-8260-651CB8F6D89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350</Words>
  <Application>Microsoft Office PowerPoint</Application>
  <PresentationFormat>Custom</PresentationFormat>
  <Paragraphs>116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Franklin Gothic Medium Cond</vt:lpstr>
      <vt:lpstr>Gill Sans MT</vt:lpstr>
      <vt:lpstr>Gill Sans MT Condensed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Farrall</dc:creator>
  <cp:lastModifiedBy>D.Stusinski-Marsh</cp:lastModifiedBy>
  <cp:revision>4</cp:revision>
  <dcterms:created xsi:type="dcterms:W3CDTF">2023-11-17T13:54:05Z</dcterms:created>
  <dcterms:modified xsi:type="dcterms:W3CDTF">2024-03-06T12:06:00Z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2020-05-12T00:00:00Z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2023-11-17T00:00:00Z</vt:filetime>
  </property>
  <property fmtid="{D5CDD505-2E9C-101B-9397-08002B2CF9AE}" pid="5" name="Producer">
    <vt:lpwstr>Microsoft® PowerPoint® 2019</vt:lpwstr>
  </property>
  <property fmtid="{D5CDD505-2E9C-101B-9397-08002B2CF9AE}" pid="6" name="ContentTypeId">
    <vt:lpwstr>0x0101009F9C9308F21A5F409A96D89CF0958B36</vt:lpwstr>
  </property>
</Properties>
</file>